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7" r:id="rId2"/>
    <p:sldId id="299" r:id="rId3"/>
    <p:sldId id="302" r:id="rId4"/>
    <p:sldId id="308" r:id="rId5"/>
    <p:sldId id="309" r:id="rId6"/>
    <p:sldId id="303" r:id="rId7"/>
    <p:sldId id="304" r:id="rId8"/>
    <p:sldId id="305" r:id="rId9"/>
    <p:sldId id="306" r:id="rId10"/>
    <p:sldId id="310" r:id="rId11"/>
    <p:sldId id="312" r:id="rId12"/>
    <p:sldId id="307" r:id="rId13"/>
    <p:sldId id="256" r:id="rId14"/>
    <p:sldId id="265" r:id="rId15"/>
    <p:sldId id="268" r:id="rId16"/>
    <p:sldId id="270" r:id="rId17"/>
    <p:sldId id="275" r:id="rId18"/>
    <p:sldId id="276" r:id="rId19"/>
    <p:sldId id="277" r:id="rId20"/>
    <p:sldId id="283" r:id="rId21"/>
    <p:sldId id="284" r:id="rId22"/>
    <p:sldId id="300" r:id="rId23"/>
    <p:sldId id="301" r:id="rId24"/>
    <p:sldId id="298" r:id="rId25"/>
    <p:sldId id="285" r:id="rId26"/>
    <p:sldId id="286" r:id="rId27"/>
    <p:sldId id="294" r:id="rId28"/>
    <p:sldId id="295" r:id="rId29"/>
    <p:sldId id="287" r:id="rId30"/>
    <p:sldId id="288" r:id="rId31"/>
    <p:sldId id="289" r:id="rId32"/>
    <p:sldId id="290" r:id="rId33"/>
    <p:sldId id="293" r:id="rId34"/>
    <p:sldId id="292" r:id="rId35"/>
    <p:sldId id="291" r:id="rId36"/>
    <p:sldId id="282" r:id="rId37"/>
    <p:sldId id="278" r:id="rId38"/>
    <p:sldId id="279" r:id="rId39"/>
    <p:sldId id="280" r:id="rId40"/>
    <p:sldId id="281" r:id="rId41"/>
    <p:sldId id="266" r:id="rId42"/>
    <p:sldId id="267" r:id="rId43"/>
    <p:sldId id="259" r:id="rId44"/>
    <p:sldId id="257" r:id="rId45"/>
    <p:sldId id="261" r:id="rId46"/>
    <p:sldId id="258" r:id="rId47"/>
    <p:sldId id="260" r:id="rId48"/>
    <p:sldId id="263" r:id="rId49"/>
    <p:sldId id="271" r:id="rId50"/>
    <p:sldId id="273" r:id="rId51"/>
    <p:sldId id="272" r:id="rId52"/>
    <p:sldId id="274" r:id="rId53"/>
    <p:sldId id="264" r:id="rId54"/>
    <p:sldId id="262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C1E3"/>
    <a:srgbClr val="FFFCD6"/>
    <a:srgbClr val="1761A0"/>
    <a:srgbClr val="010079"/>
    <a:srgbClr val="CF4646"/>
    <a:srgbClr val="D5AD36"/>
    <a:srgbClr val="31708E"/>
    <a:srgbClr val="A8D0E6"/>
    <a:srgbClr val="F76C6C"/>
    <a:srgbClr val="1B7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01"/>
    <p:restoredTop sz="94708"/>
  </p:normalViewPr>
  <p:slideViewPr>
    <p:cSldViewPr snapToGrid="0" snapToObjects="1">
      <p:cViewPr varScale="1">
        <p:scale>
          <a:sx n="184" d="100"/>
          <a:sy n="184" d="100"/>
        </p:scale>
        <p:origin x="18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4E469-4D61-6348-BC54-0D4B82668C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08CF09-DC1A-C14C-8C5D-9F98D86B43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0C80B-0E6A-3B44-95EF-BB906A249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832E-76A8-784A-A853-CBAFF8A9D86C}" type="datetimeFigureOut">
              <a:rPr lang="en-US" smtClean="0"/>
              <a:t>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818EE-64EC-B949-BFAF-F89E8F4AB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459B3B-7005-9440-8C94-DAEE7D002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08F-4F1C-0C43-A2FB-E23A008FC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86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F3A87-15FE-C741-B461-B8317A61D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21CAB9-B23C-2645-8A4C-652804629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565A6-5558-2E48-AFFE-A24690B92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832E-76A8-784A-A853-CBAFF8A9D86C}" type="datetimeFigureOut">
              <a:rPr lang="en-US" smtClean="0"/>
              <a:t>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1E7D54-5B63-EC4E-9167-2741FAC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7FDC1-0C91-C343-8398-ED98F444D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08F-4F1C-0C43-A2FB-E23A008FC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060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1E84BA-085F-8641-9C26-DE0B1F3BF7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19BA0D-3C92-AC46-B9BD-9FCE6BE618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9EA93-E6A2-3447-9A5C-8AD55FDE4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832E-76A8-784A-A853-CBAFF8A9D86C}" type="datetimeFigureOut">
              <a:rPr lang="en-US" smtClean="0"/>
              <a:t>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2C51E-B795-034A-8000-2AF1E8047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29E6F-6467-E74F-9426-DE5352EC2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08F-4F1C-0C43-A2FB-E23A008FC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78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933EE-FA5E-0642-B0AF-3563483BE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79A08-F2FC-8B42-8124-E4EEC6FF2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B8449-D5E0-4B4A-A88D-AF1E8A3C3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832E-76A8-784A-A853-CBAFF8A9D86C}" type="datetimeFigureOut">
              <a:rPr lang="en-US" smtClean="0"/>
              <a:t>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B7A66-E050-5848-87E9-63BFB079B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7E6C3-F111-FE48-9ED0-07A633B0D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08F-4F1C-0C43-A2FB-E23A008FC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012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2D940-B8F4-9D4B-9F65-E19992956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24D8B-7631-234C-A8F4-24E21B296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53582-8C3C-204D-9E64-8EE79E7CC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832E-76A8-784A-A853-CBAFF8A9D86C}" type="datetimeFigureOut">
              <a:rPr lang="en-US" smtClean="0"/>
              <a:t>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C4060-C5D8-804B-AF6A-F58ADD40B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AD2C1-BB17-C840-ACCB-35F974FC3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08F-4F1C-0C43-A2FB-E23A008FC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4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D8FE8-7740-9448-A288-93E9257EA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9DABC-4BA9-0149-9FDF-442EA3DD13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E91097-B60B-084B-8CDC-8707DD0AF6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97737-31B3-9646-B4BE-0B227AA77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832E-76A8-784A-A853-CBAFF8A9D86C}" type="datetimeFigureOut">
              <a:rPr lang="en-US" smtClean="0"/>
              <a:t>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762FF7-5A74-A240-85BC-3199FB3BA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28AA81-DD57-EF47-AC49-FBDEFAEC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08F-4F1C-0C43-A2FB-E23A008FC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97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4C949-2C76-CB4A-966E-32D6BD187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528871-E238-D24E-8D9D-43C2551F4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2388CB-1DA2-5140-8384-5A4CD2519A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D1F231-0F03-FE41-96B5-29D22D35B0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1605BB-BCF7-054B-BBF0-C4EDF8200D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65D192-8D46-BC48-BC25-5B6657A9B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832E-76A8-784A-A853-CBAFF8A9D86C}" type="datetimeFigureOut">
              <a:rPr lang="en-US" smtClean="0"/>
              <a:t>2/21/20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B9FD4E-01C3-B04D-AC1D-3F8D416F0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D0CA6B-1811-B146-8D33-AF9415756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08F-4F1C-0C43-A2FB-E23A008FC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171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349B8-000F-9842-A720-1C64467D2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C95E39-5793-BE4A-BEEC-A0976E63D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832E-76A8-784A-A853-CBAFF8A9D86C}" type="datetimeFigureOut">
              <a:rPr lang="en-US" smtClean="0"/>
              <a:t>2/21/20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062179-7FA9-7647-974A-EA0951CE2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2B7EA8-746E-224A-BEC1-1F12C9615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08F-4F1C-0C43-A2FB-E23A008FC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644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B84877-E600-0D4E-AE59-F587E568A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832E-76A8-784A-A853-CBAFF8A9D86C}" type="datetimeFigureOut">
              <a:rPr lang="en-US" smtClean="0"/>
              <a:t>2/21/20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FD26E0-6592-E04E-853E-D11EDC94D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B9AFAF-A291-4A49-ADF3-C2DFB304C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08F-4F1C-0C43-A2FB-E23A008FC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922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0914E-5FEC-764F-BFCF-9C8D476D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DF5EA-8E19-1947-BC48-7786880A2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F6F727-03D1-C44A-BC18-4C6D87252F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06BF5-EEDF-5141-B321-C6BC6954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832E-76A8-784A-A853-CBAFF8A9D86C}" type="datetimeFigureOut">
              <a:rPr lang="en-US" smtClean="0"/>
              <a:t>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5D6F28-D598-2849-BEDD-38EA6CD79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6336C9-72B3-0142-A824-C59BCBAC4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08F-4F1C-0C43-A2FB-E23A008FC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35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1F449-7563-7143-AA8D-77D2D1CB9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014A79-1536-C34D-9E75-29C1AC87BD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D8BE29-4EBA-1F4F-81DE-DDEF6F2B7B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CFFBE0-6800-B743-82C3-57DBD9B93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832E-76A8-784A-A853-CBAFF8A9D86C}" type="datetimeFigureOut">
              <a:rPr lang="en-US" smtClean="0"/>
              <a:t>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122CC3-B264-444E-B2D3-F3023CAA2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A2E092-1197-0F49-B9E8-14184B6AD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6308F-4F1C-0C43-A2FB-E23A008FC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618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8B5869-B9D5-7646-8C74-60AE176DF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3A676B-B1FE-1747-BF41-7318E7430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39C89-31E2-674B-9FBD-635C6C295C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3832E-76A8-784A-A853-CBAFF8A9D86C}" type="datetimeFigureOut">
              <a:rPr lang="en-US" smtClean="0"/>
              <a:t>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5B3AD-56EE-C64D-87C2-6B4A2ECBA6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BAD77-742E-BC47-8639-E5453CA342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6308F-4F1C-0C43-A2FB-E23A008FC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6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F8C7F604-4119-C143-8166-80C42B2BDE53}"/>
              </a:ext>
            </a:extLst>
          </p:cNvPr>
          <p:cNvGrpSpPr/>
          <p:nvPr/>
        </p:nvGrpSpPr>
        <p:grpSpPr>
          <a:xfrm>
            <a:off x="1843086" y="565767"/>
            <a:ext cx="3305870" cy="2287681"/>
            <a:chOff x="1843086" y="565767"/>
            <a:chExt cx="3305870" cy="228768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73FA789-4B47-1146-9E20-64873E9613FF}"/>
                </a:ext>
              </a:extLst>
            </p:cNvPr>
            <p:cNvSpPr/>
            <p:nvPr/>
          </p:nvSpPr>
          <p:spPr>
            <a:xfrm rot="16425421">
              <a:off x="2456773" y="651898"/>
              <a:ext cx="2091853" cy="19195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63143B4-9D71-ED43-A7A0-9F7B31633CF1}"/>
                </a:ext>
              </a:extLst>
            </p:cNvPr>
            <p:cNvSpPr/>
            <p:nvPr/>
          </p:nvSpPr>
          <p:spPr>
            <a:xfrm>
              <a:off x="1843086" y="1859280"/>
              <a:ext cx="1050405" cy="9914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D54542F-0188-BD4E-9802-5BBFC067A7E4}"/>
                </a:ext>
              </a:extLst>
            </p:cNvPr>
            <p:cNvSpPr/>
            <p:nvPr/>
          </p:nvSpPr>
          <p:spPr>
            <a:xfrm>
              <a:off x="2121255" y="1267545"/>
              <a:ext cx="880868" cy="8976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22F2F5E-3C4F-6F40-81A6-CACE725A5CCE}"/>
                </a:ext>
              </a:extLst>
            </p:cNvPr>
            <p:cNvSpPr/>
            <p:nvPr/>
          </p:nvSpPr>
          <p:spPr>
            <a:xfrm>
              <a:off x="3641067" y="1314165"/>
              <a:ext cx="1507889" cy="15365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B1CEE61A-3CE7-CE4E-BFF1-3D0B031D00FF}"/>
                </a:ext>
              </a:extLst>
            </p:cNvPr>
            <p:cNvSpPr/>
            <p:nvPr/>
          </p:nvSpPr>
          <p:spPr>
            <a:xfrm>
              <a:off x="2037613" y="1955840"/>
              <a:ext cx="2894134" cy="89760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CC982FE-40F7-0948-A556-2C7536AAEAA0}"/>
              </a:ext>
            </a:extLst>
          </p:cNvPr>
          <p:cNvGrpSpPr/>
          <p:nvPr/>
        </p:nvGrpSpPr>
        <p:grpSpPr>
          <a:xfrm>
            <a:off x="7260255" y="216754"/>
            <a:ext cx="3788112" cy="4552133"/>
            <a:chOff x="5378747" y="948274"/>
            <a:chExt cx="3788112" cy="4552133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4C66025-BABC-7845-9B1A-80A1E17D84AF}"/>
                </a:ext>
              </a:extLst>
            </p:cNvPr>
            <p:cNvSpPr/>
            <p:nvPr/>
          </p:nvSpPr>
          <p:spPr>
            <a:xfrm>
              <a:off x="5378747" y="3511699"/>
              <a:ext cx="1747666" cy="19887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3F2D24AF-0400-3648-AB7A-82797B7004F5}"/>
                </a:ext>
              </a:extLst>
            </p:cNvPr>
            <p:cNvSpPr/>
            <p:nvPr/>
          </p:nvSpPr>
          <p:spPr>
            <a:xfrm>
              <a:off x="6323100" y="2049653"/>
              <a:ext cx="2130428" cy="345075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3EBDF71-9F51-034C-BAAF-74A80C748D13}"/>
                </a:ext>
              </a:extLst>
            </p:cNvPr>
            <p:cNvSpPr/>
            <p:nvPr/>
          </p:nvSpPr>
          <p:spPr>
            <a:xfrm rot="1191102">
              <a:off x="6550760" y="948274"/>
              <a:ext cx="1905097" cy="27158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2A6050C-0925-6841-ADC9-EC032F527767}"/>
                </a:ext>
              </a:extLst>
            </p:cNvPr>
            <p:cNvSpPr/>
            <p:nvPr/>
          </p:nvSpPr>
          <p:spPr>
            <a:xfrm rot="1191102">
              <a:off x="5704030" y="1964267"/>
              <a:ext cx="1532572" cy="19822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hord 32">
              <a:extLst>
                <a:ext uri="{FF2B5EF4-FFF2-40B4-BE49-F238E27FC236}">
                  <a16:creationId xmlns:a16="http://schemas.microsoft.com/office/drawing/2014/main" id="{7365587E-A8EC-6F4D-A3E1-5D0B08D6FD92}"/>
                </a:ext>
              </a:extLst>
            </p:cNvPr>
            <p:cNvSpPr/>
            <p:nvPr/>
          </p:nvSpPr>
          <p:spPr>
            <a:xfrm rot="10800000">
              <a:off x="7744906" y="1691833"/>
              <a:ext cx="1421953" cy="3808573"/>
            </a:xfrm>
            <a:prstGeom prst="chord">
              <a:avLst>
                <a:gd name="adj1" fmla="val 5368634"/>
                <a:gd name="adj2" fmla="val 162463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5765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7B26499F-21BE-F946-8508-E126402E8959}"/>
              </a:ext>
            </a:extLst>
          </p:cNvPr>
          <p:cNvSpPr/>
          <p:nvPr/>
        </p:nvSpPr>
        <p:spPr>
          <a:xfrm rot="10800000">
            <a:off x="5378747" y="1122481"/>
            <a:ext cx="3588517" cy="4377926"/>
          </a:xfrm>
          <a:custGeom>
            <a:avLst/>
            <a:gdLst>
              <a:gd name="connsiteX0" fmla="*/ 1288910 w 3588517"/>
              <a:gd name="connsiteY0" fmla="*/ 4376612 h 4377926"/>
              <a:gd name="connsiteX1" fmla="*/ 1110194 w 3588517"/>
              <a:gd name="connsiteY1" fmla="*/ 4339687 h 4377926"/>
              <a:gd name="connsiteX2" fmla="*/ 816145 w 3588517"/>
              <a:gd name="connsiteY2" fmla="*/ 4126768 h 4377926"/>
              <a:gd name="connsiteX3" fmla="*/ 799070 w 3588517"/>
              <a:gd name="connsiteY3" fmla="*/ 4102978 h 4377926"/>
              <a:gd name="connsiteX4" fmla="*/ 726127 w 3588517"/>
              <a:gd name="connsiteY4" fmla="*/ 4070273 h 4377926"/>
              <a:gd name="connsiteX5" fmla="*/ 32689 w 3588517"/>
              <a:gd name="connsiteY5" fmla="*/ 2604245 h 4377926"/>
              <a:gd name="connsiteX6" fmla="*/ 34199 w 3588517"/>
              <a:gd name="connsiteY6" fmla="*/ 1526619 h 4377926"/>
              <a:gd name="connsiteX7" fmla="*/ 903574 w 3588517"/>
              <a:gd name="connsiteY7" fmla="*/ 13510 h 4377926"/>
              <a:gd name="connsiteX8" fmla="*/ 964271 w 3588517"/>
              <a:gd name="connsiteY8" fmla="*/ 11194 h 4377926"/>
              <a:gd name="connsiteX9" fmla="*/ 964271 w 3588517"/>
              <a:gd name="connsiteY9" fmla="*/ 9745 h 4377926"/>
              <a:gd name="connsiteX10" fmla="*/ 2598788 w 3588517"/>
              <a:gd name="connsiteY10" fmla="*/ 9745 h 4377926"/>
              <a:gd name="connsiteX11" fmla="*/ 2625340 w 3588517"/>
              <a:gd name="connsiteY11" fmla="*/ 5134 h 4377926"/>
              <a:gd name="connsiteX12" fmla="*/ 2714684 w 3588517"/>
              <a:gd name="connsiteY12" fmla="*/ 0 h 4377926"/>
              <a:gd name="connsiteX13" fmla="*/ 3588517 w 3588517"/>
              <a:gd name="connsiteY13" fmla="*/ 994354 h 4377926"/>
              <a:gd name="connsiteX14" fmla="*/ 3203253 w 3588517"/>
              <a:gd name="connsiteY14" fmla="*/ 1818888 h 4377926"/>
              <a:gd name="connsiteX15" fmla="*/ 3138068 w 3588517"/>
              <a:gd name="connsiteY15" fmla="*/ 1859149 h 4377926"/>
              <a:gd name="connsiteX16" fmla="*/ 3179021 w 3588517"/>
              <a:gd name="connsiteY16" fmla="*/ 1917468 h 4377926"/>
              <a:gd name="connsiteX17" fmla="*/ 3217697 w 3588517"/>
              <a:gd name="connsiteY17" fmla="*/ 2805224 h 4377926"/>
              <a:gd name="connsiteX18" fmla="*/ 2389832 w 3588517"/>
              <a:gd name="connsiteY18" fmla="*/ 3512711 h 4377926"/>
              <a:gd name="connsiteX19" fmla="*/ 2359146 w 3588517"/>
              <a:gd name="connsiteY19" fmla="*/ 3511932 h 4377926"/>
              <a:gd name="connsiteX20" fmla="*/ 2338414 w 3588517"/>
              <a:gd name="connsiteY20" fmla="*/ 3563555 h 4377926"/>
              <a:gd name="connsiteX21" fmla="*/ 1288910 w 3588517"/>
              <a:gd name="connsiteY21" fmla="*/ 4376612 h 437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88517" h="4377926">
                <a:moveTo>
                  <a:pt x="1288910" y="4376612"/>
                </a:moveTo>
                <a:cubicBezTo>
                  <a:pt x="1228250" y="4372807"/>
                  <a:pt x="1168393" y="4360699"/>
                  <a:pt x="1110194" y="4339687"/>
                </a:cubicBezTo>
                <a:cubicBezTo>
                  <a:pt x="993795" y="4297662"/>
                  <a:pt x="895048" y="4223997"/>
                  <a:pt x="816145" y="4126768"/>
                </a:cubicBezTo>
                <a:lnTo>
                  <a:pt x="799070" y="4102978"/>
                </a:lnTo>
                <a:lnTo>
                  <a:pt x="726127" y="4070273"/>
                </a:lnTo>
                <a:cubicBezTo>
                  <a:pt x="394074" y="3890348"/>
                  <a:pt x="124350" y="3338380"/>
                  <a:pt x="32689" y="2604245"/>
                </a:cubicBezTo>
                <a:cubicBezTo>
                  <a:pt x="-11403" y="2251102"/>
                  <a:pt x="-10882" y="1879188"/>
                  <a:pt x="34199" y="1526619"/>
                </a:cubicBezTo>
                <a:cubicBezTo>
                  <a:pt x="143766" y="669716"/>
                  <a:pt x="495693" y="66346"/>
                  <a:pt x="903574" y="13510"/>
                </a:cubicBezTo>
                <a:lnTo>
                  <a:pt x="964271" y="11194"/>
                </a:lnTo>
                <a:lnTo>
                  <a:pt x="964271" y="9745"/>
                </a:lnTo>
                <a:lnTo>
                  <a:pt x="2598788" y="9745"/>
                </a:lnTo>
                <a:lnTo>
                  <a:pt x="2625340" y="5134"/>
                </a:lnTo>
                <a:cubicBezTo>
                  <a:pt x="2654716" y="1739"/>
                  <a:pt x="2684521" y="0"/>
                  <a:pt x="2714684" y="0"/>
                </a:cubicBezTo>
                <a:cubicBezTo>
                  <a:pt x="3197289" y="0"/>
                  <a:pt x="3588517" y="445187"/>
                  <a:pt x="3588517" y="994354"/>
                </a:cubicBezTo>
                <a:cubicBezTo>
                  <a:pt x="3588517" y="1337583"/>
                  <a:pt x="3435694" y="1640196"/>
                  <a:pt x="3203253" y="1818888"/>
                </a:cubicBezTo>
                <a:lnTo>
                  <a:pt x="3138068" y="1859149"/>
                </a:lnTo>
                <a:lnTo>
                  <a:pt x="3179021" y="1917468"/>
                </a:lnTo>
                <a:cubicBezTo>
                  <a:pt x="3310256" y="2154217"/>
                  <a:pt x="3333876" y="2483435"/>
                  <a:pt x="3217697" y="2805224"/>
                </a:cubicBezTo>
                <a:cubicBezTo>
                  <a:pt x="3066665" y="3223548"/>
                  <a:pt x="2725841" y="3500607"/>
                  <a:pt x="2389832" y="3512711"/>
                </a:cubicBezTo>
                <a:lnTo>
                  <a:pt x="2359146" y="3511932"/>
                </a:lnTo>
                <a:lnTo>
                  <a:pt x="2338414" y="3563555"/>
                </a:lnTo>
                <a:cubicBezTo>
                  <a:pt x="2111373" y="4075263"/>
                  <a:pt x="1683196" y="4401342"/>
                  <a:pt x="1288910" y="4376612"/>
                </a:cubicBezTo>
                <a:close/>
              </a:path>
            </a:pathLst>
          </a:custGeom>
          <a:solidFill>
            <a:srgbClr val="317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4549617" y="4164276"/>
            <a:ext cx="2995852" cy="694558"/>
          </a:xfrm>
          <a:prstGeom prst="roundRect">
            <a:avLst>
              <a:gd name="adj" fmla="val 50000"/>
            </a:avLst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4988931" y="3206399"/>
            <a:ext cx="2211969" cy="692259"/>
          </a:xfrm>
          <a:prstGeom prst="roundRect">
            <a:avLst>
              <a:gd name="adj" fmla="val 50000"/>
            </a:avLst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4824844" y="2275541"/>
            <a:ext cx="1995056" cy="692259"/>
          </a:xfrm>
          <a:prstGeom prst="roundRect">
            <a:avLst>
              <a:gd name="adj" fmla="val 50000"/>
            </a:avLst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104E34E-8521-664B-8F7E-DCA59E9114AE}"/>
              </a:ext>
            </a:extLst>
          </p:cNvPr>
          <p:cNvGrpSpPr/>
          <p:nvPr/>
        </p:nvGrpSpPr>
        <p:grpSpPr>
          <a:xfrm>
            <a:off x="3141530" y="3291820"/>
            <a:ext cx="2995852" cy="521794"/>
            <a:chOff x="3245477" y="3135991"/>
            <a:chExt cx="2995852" cy="521794"/>
          </a:xfrm>
          <a:solidFill>
            <a:srgbClr val="8FC1E3"/>
          </a:solidFill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A9D17CC2-C22B-C346-9E19-A1115BB60118}"/>
                </a:ext>
              </a:extLst>
            </p:cNvPr>
            <p:cNvSpPr/>
            <p:nvPr/>
          </p:nvSpPr>
          <p:spPr>
            <a:xfrm>
              <a:off x="3245477" y="3137250"/>
              <a:ext cx="954604" cy="520535"/>
            </a:xfrm>
            <a:prstGeom prst="roundRect">
              <a:avLst>
                <a:gd name="adj" fmla="val 26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6D513953-183D-004E-B82B-9B8673F553F6}"/>
                </a:ext>
              </a:extLst>
            </p:cNvPr>
            <p:cNvSpPr/>
            <p:nvPr/>
          </p:nvSpPr>
          <p:spPr>
            <a:xfrm>
              <a:off x="5331898" y="3135991"/>
              <a:ext cx="909431" cy="520533"/>
            </a:xfrm>
            <a:prstGeom prst="roundRect">
              <a:avLst>
                <a:gd name="adj" fmla="val 279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99BC4A20-B56C-C44A-97A0-D6A6DAF12F5C}"/>
                </a:ext>
              </a:extLst>
            </p:cNvPr>
            <p:cNvSpPr/>
            <p:nvPr/>
          </p:nvSpPr>
          <p:spPr>
            <a:xfrm>
              <a:off x="3987708" y="3337191"/>
              <a:ext cx="1506550" cy="125387"/>
            </a:xfrm>
            <a:prstGeom prst="roundRect">
              <a:avLst>
                <a:gd name="adj" fmla="val 101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F5CC561-5278-0048-8AC6-EFBBEBEDA975}"/>
              </a:ext>
            </a:extLst>
          </p:cNvPr>
          <p:cNvGrpSpPr/>
          <p:nvPr/>
        </p:nvGrpSpPr>
        <p:grpSpPr>
          <a:xfrm>
            <a:off x="3332018" y="4257559"/>
            <a:ext cx="2805364" cy="527876"/>
            <a:chOff x="3435965" y="4101730"/>
            <a:chExt cx="2805364" cy="527876"/>
          </a:xfrm>
          <a:solidFill>
            <a:srgbClr val="8FC1E3"/>
          </a:solidFill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3D6D22F2-0D20-7444-8020-2DE241437F5E}"/>
                </a:ext>
              </a:extLst>
            </p:cNvPr>
            <p:cNvSpPr/>
            <p:nvPr/>
          </p:nvSpPr>
          <p:spPr>
            <a:xfrm>
              <a:off x="4489952" y="4101730"/>
              <a:ext cx="1751377" cy="515844"/>
            </a:xfrm>
            <a:prstGeom prst="roundRect">
              <a:avLst>
                <a:gd name="adj" fmla="val 2808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48440C83-83A4-8A4B-9E20-D4934E307496}"/>
                </a:ext>
              </a:extLst>
            </p:cNvPr>
            <p:cNvSpPr/>
            <p:nvPr/>
          </p:nvSpPr>
          <p:spPr>
            <a:xfrm>
              <a:off x="3435965" y="4113761"/>
              <a:ext cx="776584" cy="515845"/>
            </a:xfrm>
            <a:prstGeom prst="roundRect">
              <a:avLst>
                <a:gd name="adj" fmla="val 2808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5F7A0210-512F-4847-9E9C-AB3B782F279E}"/>
                </a:ext>
              </a:extLst>
            </p:cNvPr>
            <p:cNvSpPr/>
            <p:nvPr/>
          </p:nvSpPr>
          <p:spPr>
            <a:xfrm>
              <a:off x="3912478" y="4303831"/>
              <a:ext cx="1506550" cy="125387"/>
            </a:xfrm>
            <a:prstGeom prst="roundRect">
              <a:avLst>
                <a:gd name="adj" fmla="val 101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DD1068A-80C0-4A4D-818D-6CE95C6039E9}"/>
              </a:ext>
            </a:extLst>
          </p:cNvPr>
          <p:cNvGrpSpPr/>
          <p:nvPr/>
        </p:nvGrpSpPr>
        <p:grpSpPr>
          <a:xfrm>
            <a:off x="3206723" y="2346642"/>
            <a:ext cx="2931083" cy="522969"/>
            <a:chOff x="3310670" y="2190813"/>
            <a:chExt cx="2931083" cy="522969"/>
          </a:xfrm>
          <a:solidFill>
            <a:srgbClr val="8FC1E3"/>
          </a:solidFill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96693391-AF2D-9640-BE03-23CF11582ABD}"/>
                </a:ext>
              </a:extLst>
            </p:cNvPr>
            <p:cNvSpPr/>
            <p:nvPr/>
          </p:nvSpPr>
          <p:spPr>
            <a:xfrm>
              <a:off x="4489952" y="2190813"/>
              <a:ext cx="555791" cy="520533"/>
            </a:xfrm>
            <a:prstGeom prst="roundRect">
              <a:avLst>
                <a:gd name="adj" fmla="val 317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B5C050A5-0AA4-AA4F-8AB7-1BBC3DA9695A}"/>
                </a:ext>
              </a:extLst>
            </p:cNvPr>
            <p:cNvSpPr/>
            <p:nvPr/>
          </p:nvSpPr>
          <p:spPr>
            <a:xfrm>
              <a:off x="3310670" y="2190822"/>
              <a:ext cx="889411" cy="520535"/>
            </a:xfrm>
            <a:prstGeom prst="roundRect">
              <a:avLst>
                <a:gd name="adj" fmla="val 292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90A9960E-67F0-CB4F-A413-3A6AD7F38AA1}"/>
                </a:ext>
              </a:extLst>
            </p:cNvPr>
            <p:cNvSpPr/>
            <p:nvPr/>
          </p:nvSpPr>
          <p:spPr>
            <a:xfrm>
              <a:off x="5366562" y="2193249"/>
              <a:ext cx="875191" cy="520533"/>
            </a:xfrm>
            <a:prstGeom prst="roundRect">
              <a:avLst>
                <a:gd name="adj" fmla="val 321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016780A1-4152-2C48-9D44-A03981B46531}"/>
                </a:ext>
              </a:extLst>
            </p:cNvPr>
            <p:cNvSpPr/>
            <p:nvPr/>
          </p:nvSpPr>
          <p:spPr>
            <a:xfrm>
              <a:off x="3940268" y="2388957"/>
              <a:ext cx="1506550" cy="125387"/>
            </a:xfrm>
            <a:prstGeom prst="roundRect">
              <a:avLst>
                <a:gd name="adj" fmla="val 101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0CEE50DB-B52E-4B4C-B687-6571461B9FE6}"/>
                </a:ext>
              </a:extLst>
            </p:cNvPr>
            <p:cNvSpPr/>
            <p:nvPr/>
          </p:nvSpPr>
          <p:spPr>
            <a:xfrm>
              <a:off x="4041913" y="2383112"/>
              <a:ext cx="1468597" cy="125387"/>
            </a:xfrm>
            <a:prstGeom prst="roundRect">
              <a:avLst>
                <a:gd name="adj" fmla="val 886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134235" y="473784"/>
            <a:ext cx="5921359" cy="5921359"/>
          </a:xfrm>
          <a:prstGeom prst="ellipse">
            <a:avLst/>
          </a:prstGeom>
          <a:noFill/>
          <a:ln w="2857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43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B95DC787-508A-B34C-BC6A-0A55B606D290}"/>
              </a:ext>
            </a:extLst>
          </p:cNvPr>
          <p:cNvSpPr/>
          <p:nvPr/>
        </p:nvSpPr>
        <p:spPr>
          <a:xfrm rot="5400000">
            <a:off x="3269672" y="657848"/>
            <a:ext cx="5639282" cy="5639282"/>
          </a:xfrm>
          <a:custGeom>
            <a:avLst/>
            <a:gdLst>
              <a:gd name="connsiteX0" fmla="*/ 0 w 5639282"/>
              <a:gd name="connsiteY0" fmla="*/ 2819641 h 5639282"/>
              <a:gd name="connsiteX1" fmla="*/ 2819641 w 5639282"/>
              <a:gd name="connsiteY1" fmla="*/ 0 h 5639282"/>
              <a:gd name="connsiteX2" fmla="*/ 5639282 w 5639282"/>
              <a:gd name="connsiteY2" fmla="*/ 2819641 h 5639282"/>
              <a:gd name="connsiteX3" fmla="*/ 2819641 w 5639282"/>
              <a:gd name="connsiteY3" fmla="*/ 5639282 h 5639282"/>
              <a:gd name="connsiteX4" fmla="*/ 0 w 5639282"/>
              <a:gd name="connsiteY4" fmla="*/ 2819641 h 5639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39282" h="5639282">
                <a:moveTo>
                  <a:pt x="0" y="2819641"/>
                </a:moveTo>
                <a:cubicBezTo>
                  <a:pt x="0" y="1262396"/>
                  <a:pt x="1262396" y="0"/>
                  <a:pt x="2819641" y="0"/>
                </a:cubicBezTo>
                <a:cubicBezTo>
                  <a:pt x="4376886" y="0"/>
                  <a:pt x="5639282" y="1262396"/>
                  <a:pt x="5639282" y="2819641"/>
                </a:cubicBezTo>
                <a:cubicBezTo>
                  <a:pt x="5639282" y="4376886"/>
                  <a:pt x="4376886" y="5639282"/>
                  <a:pt x="2819641" y="5639282"/>
                </a:cubicBezTo>
                <a:cubicBezTo>
                  <a:pt x="1262396" y="5639282"/>
                  <a:pt x="0" y="4376886"/>
                  <a:pt x="0" y="281964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64EDE406-150C-F14F-9BCF-019F91C020F7}"/>
              </a:ext>
            </a:extLst>
          </p:cNvPr>
          <p:cNvSpPr/>
          <p:nvPr/>
        </p:nvSpPr>
        <p:spPr>
          <a:xfrm rot="10800000">
            <a:off x="5433749" y="1123229"/>
            <a:ext cx="3482132" cy="4377178"/>
          </a:xfrm>
          <a:custGeom>
            <a:avLst/>
            <a:gdLst>
              <a:gd name="connsiteX0" fmla="*/ 1311797 w 3482132"/>
              <a:gd name="connsiteY0" fmla="*/ 4377178 h 4377178"/>
              <a:gd name="connsiteX1" fmla="*/ 1280782 w 3482132"/>
              <a:gd name="connsiteY1" fmla="*/ 4376942 h 4377178"/>
              <a:gd name="connsiteX2" fmla="*/ 1243153 w 3482132"/>
              <a:gd name="connsiteY2" fmla="*/ 4354082 h 4377178"/>
              <a:gd name="connsiteX3" fmla="*/ 0 w 3482132"/>
              <a:gd name="connsiteY3" fmla="*/ 2015991 h 4377178"/>
              <a:gd name="connsiteX4" fmla="*/ 825854 w 3482132"/>
              <a:gd name="connsiteY4" fmla="*/ 22204 h 4377178"/>
              <a:gd name="connsiteX5" fmla="*/ 830225 w 3482132"/>
              <a:gd name="connsiteY5" fmla="*/ 18232 h 4377178"/>
              <a:gd name="connsiteX6" fmla="*/ 852192 w 3482132"/>
              <a:gd name="connsiteY6" fmla="*/ 13510 h 4377178"/>
              <a:gd name="connsiteX7" fmla="*/ 912889 w 3482132"/>
              <a:gd name="connsiteY7" fmla="*/ 11194 h 4377178"/>
              <a:gd name="connsiteX8" fmla="*/ 912889 w 3482132"/>
              <a:gd name="connsiteY8" fmla="*/ 9745 h 4377178"/>
              <a:gd name="connsiteX9" fmla="*/ 2547406 w 3482132"/>
              <a:gd name="connsiteY9" fmla="*/ 9745 h 4377178"/>
              <a:gd name="connsiteX10" fmla="*/ 2573958 w 3482132"/>
              <a:gd name="connsiteY10" fmla="*/ 5134 h 4377178"/>
              <a:gd name="connsiteX11" fmla="*/ 2663302 w 3482132"/>
              <a:gd name="connsiteY11" fmla="*/ 0 h 4377178"/>
              <a:gd name="connsiteX12" fmla="*/ 3468465 w 3482132"/>
              <a:gd name="connsiteY12" fmla="*/ 607307 h 4377178"/>
              <a:gd name="connsiteX13" fmla="*/ 3479487 w 3482132"/>
              <a:gd name="connsiteY13" fmla="*/ 641573 h 4377178"/>
              <a:gd name="connsiteX14" fmla="*/ 1717692 w 3482132"/>
              <a:gd name="connsiteY14" fmla="*/ 641573 h 4377178"/>
              <a:gd name="connsiteX15" fmla="*/ 1370413 w 3482132"/>
              <a:gd name="connsiteY15" fmla="*/ 988852 h 4377178"/>
              <a:gd name="connsiteX16" fmla="*/ 1717692 w 3482132"/>
              <a:gd name="connsiteY16" fmla="*/ 1336131 h 4377178"/>
              <a:gd name="connsiteX17" fmla="*/ 3482132 w 3482132"/>
              <a:gd name="connsiteY17" fmla="*/ 1336131 h 4377178"/>
              <a:gd name="connsiteX18" fmla="*/ 3443937 w 3482132"/>
              <a:gd name="connsiteY18" fmla="*/ 1441667 h 4377178"/>
              <a:gd name="connsiteX19" fmla="*/ 3375918 w 3482132"/>
              <a:gd name="connsiteY19" fmla="*/ 1569974 h 4377178"/>
              <a:gd name="connsiteX20" fmla="*/ 3353431 w 3482132"/>
              <a:gd name="connsiteY20" fmla="*/ 1601749 h 4377178"/>
              <a:gd name="connsiteX21" fmla="*/ 2061112 w 3482132"/>
              <a:gd name="connsiteY21" fmla="*/ 1601748 h 4377178"/>
              <a:gd name="connsiteX22" fmla="*/ 1714982 w 3482132"/>
              <a:gd name="connsiteY22" fmla="*/ 1947878 h 4377178"/>
              <a:gd name="connsiteX23" fmla="*/ 1714981 w 3482132"/>
              <a:gd name="connsiteY23" fmla="*/ 1947878 h 4377178"/>
              <a:gd name="connsiteX24" fmla="*/ 2061111 w 3482132"/>
              <a:gd name="connsiteY24" fmla="*/ 2294008 h 4377178"/>
              <a:gd name="connsiteX25" fmla="*/ 3236922 w 3482132"/>
              <a:gd name="connsiteY25" fmla="*/ 2294008 h 4377178"/>
              <a:gd name="connsiteX26" fmla="*/ 3237936 w 3482132"/>
              <a:gd name="connsiteY26" fmla="*/ 2301061 h 4377178"/>
              <a:gd name="connsiteX27" fmla="*/ 3239736 w 3482132"/>
              <a:gd name="connsiteY27" fmla="*/ 2445345 h 4377178"/>
              <a:gd name="connsiteX28" fmla="*/ 3230918 w 3482132"/>
              <a:gd name="connsiteY28" fmla="*/ 2532607 h 4377178"/>
              <a:gd name="connsiteX29" fmla="*/ 2442112 w 3482132"/>
              <a:gd name="connsiteY29" fmla="*/ 2532606 h 4377178"/>
              <a:gd name="connsiteX30" fmla="*/ 2095982 w 3482132"/>
              <a:gd name="connsiteY30" fmla="*/ 2878736 h 4377178"/>
              <a:gd name="connsiteX31" fmla="*/ 2095981 w 3482132"/>
              <a:gd name="connsiteY31" fmla="*/ 2878736 h 4377178"/>
              <a:gd name="connsiteX32" fmla="*/ 2442111 w 3482132"/>
              <a:gd name="connsiteY32" fmla="*/ 3224866 h 4377178"/>
              <a:gd name="connsiteX33" fmla="*/ 2910964 w 3482132"/>
              <a:gd name="connsiteY33" fmla="*/ 3224866 h 4377178"/>
              <a:gd name="connsiteX34" fmla="*/ 2821749 w 3482132"/>
              <a:gd name="connsiteY34" fmla="*/ 3311300 h 4377178"/>
              <a:gd name="connsiteX35" fmla="*/ 2338450 w 3482132"/>
              <a:gd name="connsiteY35" fmla="*/ 3512711 h 4377178"/>
              <a:gd name="connsiteX36" fmla="*/ 2307764 w 3482132"/>
              <a:gd name="connsiteY36" fmla="*/ 3511932 h 4377178"/>
              <a:gd name="connsiteX37" fmla="*/ 2287032 w 3482132"/>
              <a:gd name="connsiteY37" fmla="*/ 3563555 h 4377178"/>
              <a:gd name="connsiteX38" fmla="*/ 1311797 w 3482132"/>
              <a:gd name="connsiteY38" fmla="*/ 4377178 h 4377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482132" h="4377178">
                <a:moveTo>
                  <a:pt x="1311797" y="4377178"/>
                </a:moveTo>
                <a:lnTo>
                  <a:pt x="1280782" y="4376942"/>
                </a:lnTo>
                <a:lnTo>
                  <a:pt x="1243153" y="4354082"/>
                </a:lnTo>
                <a:cubicBezTo>
                  <a:pt x="493123" y="3847372"/>
                  <a:pt x="0" y="2989269"/>
                  <a:pt x="0" y="2015991"/>
                </a:cubicBezTo>
                <a:cubicBezTo>
                  <a:pt x="0" y="1237369"/>
                  <a:pt x="315599" y="532459"/>
                  <a:pt x="825854" y="22204"/>
                </a:cubicBezTo>
                <a:lnTo>
                  <a:pt x="830225" y="18232"/>
                </a:lnTo>
                <a:lnTo>
                  <a:pt x="852192" y="13510"/>
                </a:lnTo>
                <a:lnTo>
                  <a:pt x="912889" y="11194"/>
                </a:lnTo>
                <a:lnTo>
                  <a:pt x="912889" y="9745"/>
                </a:lnTo>
                <a:lnTo>
                  <a:pt x="2547406" y="9745"/>
                </a:lnTo>
                <a:lnTo>
                  <a:pt x="2573958" y="5134"/>
                </a:lnTo>
                <a:cubicBezTo>
                  <a:pt x="2603334" y="1739"/>
                  <a:pt x="2633139" y="0"/>
                  <a:pt x="2663302" y="0"/>
                </a:cubicBezTo>
                <a:cubicBezTo>
                  <a:pt x="3025256" y="0"/>
                  <a:pt x="3335810" y="250418"/>
                  <a:pt x="3468465" y="607307"/>
                </a:cubicBezTo>
                <a:lnTo>
                  <a:pt x="3479487" y="641573"/>
                </a:lnTo>
                <a:lnTo>
                  <a:pt x="1717692" y="641573"/>
                </a:lnTo>
                <a:cubicBezTo>
                  <a:pt x="1525895" y="641573"/>
                  <a:pt x="1370413" y="797055"/>
                  <a:pt x="1370413" y="988852"/>
                </a:cubicBezTo>
                <a:cubicBezTo>
                  <a:pt x="1370413" y="1180649"/>
                  <a:pt x="1525895" y="1336131"/>
                  <a:pt x="1717692" y="1336131"/>
                </a:cubicBezTo>
                <a:lnTo>
                  <a:pt x="3482132" y="1336131"/>
                </a:lnTo>
                <a:lnTo>
                  <a:pt x="3443937" y="1441667"/>
                </a:lnTo>
                <a:cubicBezTo>
                  <a:pt x="3424064" y="1486487"/>
                  <a:pt x="3401298" y="1529361"/>
                  <a:pt x="3375918" y="1569974"/>
                </a:cubicBezTo>
                <a:lnTo>
                  <a:pt x="3353431" y="1601749"/>
                </a:lnTo>
                <a:lnTo>
                  <a:pt x="2061112" y="1601748"/>
                </a:lnTo>
                <a:cubicBezTo>
                  <a:pt x="1869950" y="1601748"/>
                  <a:pt x="1714982" y="1756716"/>
                  <a:pt x="1714982" y="1947878"/>
                </a:cubicBezTo>
                <a:lnTo>
                  <a:pt x="1714981" y="1947878"/>
                </a:lnTo>
                <a:cubicBezTo>
                  <a:pt x="1714981" y="2139040"/>
                  <a:pt x="1869949" y="2294008"/>
                  <a:pt x="2061111" y="2294008"/>
                </a:cubicBezTo>
                <a:lnTo>
                  <a:pt x="3236922" y="2294008"/>
                </a:lnTo>
                <a:lnTo>
                  <a:pt x="3237936" y="2301061"/>
                </a:lnTo>
                <a:cubicBezTo>
                  <a:pt x="3241573" y="2348168"/>
                  <a:pt x="3242214" y="2396390"/>
                  <a:pt x="3239736" y="2445345"/>
                </a:cubicBezTo>
                <a:lnTo>
                  <a:pt x="3230918" y="2532607"/>
                </a:lnTo>
                <a:lnTo>
                  <a:pt x="2442112" y="2532606"/>
                </a:lnTo>
                <a:cubicBezTo>
                  <a:pt x="2250950" y="2532606"/>
                  <a:pt x="2095982" y="2687574"/>
                  <a:pt x="2095982" y="2878736"/>
                </a:cubicBezTo>
                <a:lnTo>
                  <a:pt x="2095981" y="2878736"/>
                </a:lnTo>
                <a:cubicBezTo>
                  <a:pt x="2095981" y="3069898"/>
                  <a:pt x="2250949" y="3224866"/>
                  <a:pt x="2442111" y="3224866"/>
                </a:cubicBezTo>
                <a:lnTo>
                  <a:pt x="2910964" y="3224866"/>
                </a:lnTo>
                <a:lnTo>
                  <a:pt x="2821749" y="3311300"/>
                </a:lnTo>
                <a:cubicBezTo>
                  <a:pt x="2675663" y="3434368"/>
                  <a:pt x="2506455" y="3506659"/>
                  <a:pt x="2338450" y="3512711"/>
                </a:cubicBezTo>
                <a:lnTo>
                  <a:pt x="2307764" y="3511932"/>
                </a:lnTo>
                <a:lnTo>
                  <a:pt x="2287032" y="3563555"/>
                </a:lnTo>
                <a:cubicBezTo>
                  <a:pt x="2074181" y="4043281"/>
                  <a:pt x="1684551" y="4359857"/>
                  <a:pt x="1311797" y="4377178"/>
                </a:cubicBezTo>
                <a:close/>
              </a:path>
            </a:pathLst>
          </a:custGeom>
          <a:solidFill>
            <a:srgbClr val="317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83EB4BD3-2D71-234B-B8DE-CDF97090EB27}"/>
              </a:ext>
            </a:extLst>
          </p:cNvPr>
          <p:cNvSpPr/>
          <p:nvPr/>
        </p:nvSpPr>
        <p:spPr>
          <a:xfrm>
            <a:off x="3276359" y="2346642"/>
            <a:ext cx="2861446" cy="2438793"/>
          </a:xfrm>
          <a:custGeom>
            <a:avLst/>
            <a:gdLst>
              <a:gd name="connsiteX0" fmla="*/ 1254520 w 2861446"/>
              <a:gd name="connsiteY0" fmla="*/ 1910917 h 2438793"/>
              <a:gd name="connsiteX1" fmla="*/ 2716147 w 2861446"/>
              <a:gd name="connsiteY1" fmla="*/ 1910917 h 2438793"/>
              <a:gd name="connsiteX2" fmla="*/ 2861022 w 2861446"/>
              <a:gd name="connsiteY2" fmla="*/ 2055792 h 2438793"/>
              <a:gd name="connsiteX3" fmla="*/ 2861022 w 2861446"/>
              <a:gd name="connsiteY3" fmla="*/ 2281886 h 2438793"/>
              <a:gd name="connsiteX4" fmla="*/ 2716147 w 2861446"/>
              <a:gd name="connsiteY4" fmla="*/ 2426761 h 2438793"/>
              <a:gd name="connsiteX5" fmla="*/ 1254520 w 2861446"/>
              <a:gd name="connsiteY5" fmla="*/ 2426761 h 2438793"/>
              <a:gd name="connsiteX6" fmla="*/ 1109645 w 2861446"/>
              <a:gd name="connsiteY6" fmla="*/ 2281886 h 2438793"/>
              <a:gd name="connsiteX7" fmla="*/ 1109645 w 2861446"/>
              <a:gd name="connsiteY7" fmla="*/ 2238405 h 2438793"/>
              <a:gd name="connsiteX8" fmla="*/ 832242 w 2861446"/>
              <a:gd name="connsiteY8" fmla="*/ 2238405 h 2438793"/>
              <a:gd name="connsiteX9" fmla="*/ 832242 w 2861446"/>
              <a:gd name="connsiteY9" fmla="*/ 2293918 h 2438793"/>
              <a:gd name="connsiteX10" fmla="*/ 687367 w 2861446"/>
              <a:gd name="connsiteY10" fmla="*/ 2438793 h 2438793"/>
              <a:gd name="connsiteX11" fmla="*/ 315462 w 2861446"/>
              <a:gd name="connsiteY11" fmla="*/ 2438793 h 2438793"/>
              <a:gd name="connsiteX12" fmla="*/ 221582 w 2861446"/>
              <a:gd name="connsiteY12" fmla="*/ 2243909 h 2438793"/>
              <a:gd name="connsiteX13" fmla="*/ 126766 w 2861446"/>
              <a:gd name="connsiteY13" fmla="*/ 1984852 h 2438793"/>
              <a:gd name="connsiteX14" fmla="*/ 118262 w 2861446"/>
              <a:gd name="connsiteY14" fmla="*/ 1951782 h 2438793"/>
              <a:gd name="connsiteX15" fmla="*/ 144141 w 2861446"/>
              <a:gd name="connsiteY15" fmla="*/ 1934333 h 2438793"/>
              <a:gd name="connsiteX16" fmla="*/ 200533 w 2861446"/>
              <a:gd name="connsiteY16" fmla="*/ 1922948 h 2438793"/>
              <a:gd name="connsiteX17" fmla="*/ 687367 w 2861446"/>
              <a:gd name="connsiteY17" fmla="*/ 1922948 h 2438793"/>
              <a:gd name="connsiteX18" fmla="*/ 832242 w 2861446"/>
              <a:gd name="connsiteY18" fmla="*/ 2067823 h 2438793"/>
              <a:gd name="connsiteX19" fmla="*/ 832242 w 2861446"/>
              <a:gd name="connsiteY19" fmla="*/ 2113018 h 2438793"/>
              <a:gd name="connsiteX20" fmla="*/ 1109645 w 2861446"/>
              <a:gd name="connsiteY20" fmla="*/ 2113018 h 2438793"/>
              <a:gd name="connsiteX21" fmla="*/ 1109645 w 2861446"/>
              <a:gd name="connsiteY21" fmla="*/ 2055792 h 2438793"/>
              <a:gd name="connsiteX22" fmla="*/ 1254520 w 2861446"/>
              <a:gd name="connsiteY22" fmla="*/ 1910917 h 2438793"/>
              <a:gd name="connsiteX23" fmla="*/ 2097101 w 2861446"/>
              <a:gd name="connsiteY23" fmla="*/ 945178 h 2438793"/>
              <a:gd name="connsiteX24" fmla="*/ 2715512 w 2861446"/>
              <a:gd name="connsiteY24" fmla="*/ 945178 h 2438793"/>
              <a:gd name="connsiteX25" fmla="*/ 2861022 w 2861446"/>
              <a:gd name="connsiteY25" fmla="*/ 1090688 h 2438793"/>
              <a:gd name="connsiteX26" fmla="*/ 2861022 w 2861446"/>
              <a:gd name="connsiteY26" fmla="*/ 1320201 h 2438793"/>
              <a:gd name="connsiteX27" fmla="*/ 2715512 w 2861446"/>
              <a:gd name="connsiteY27" fmla="*/ 1465711 h 2438793"/>
              <a:gd name="connsiteX28" fmla="*/ 2097101 w 2861446"/>
              <a:gd name="connsiteY28" fmla="*/ 1465711 h 2438793"/>
              <a:gd name="connsiteX29" fmla="*/ 1951591 w 2861446"/>
              <a:gd name="connsiteY29" fmla="*/ 1320201 h 2438793"/>
              <a:gd name="connsiteX30" fmla="*/ 1951591 w 2861446"/>
              <a:gd name="connsiteY30" fmla="*/ 1271765 h 2438793"/>
              <a:gd name="connsiteX31" fmla="*/ 819774 w 2861446"/>
              <a:gd name="connsiteY31" fmla="*/ 1271765 h 2438793"/>
              <a:gd name="connsiteX32" fmla="*/ 819774 w 2861446"/>
              <a:gd name="connsiteY32" fmla="*/ 1327797 h 2438793"/>
              <a:gd name="connsiteX33" fmla="*/ 680599 w 2861446"/>
              <a:gd name="connsiteY33" fmla="*/ 1466972 h 2438793"/>
              <a:gd name="connsiteX34" fmla="*/ 19488 w 2861446"/>
              <a:gd name="connsiteY34" fmla="*/ 1466972 h 2438793"/>
              <a:gd name="connsiteX35" fmla="*/ 14558 w 2861446"/>
              <a:gd name="connsiteY35" fmla="*/ 1434669 h 2438793"/>
              <a:gd name="connsiteX36" fmla="*/ 0 w 2861446"/>
              <a:gd name="connsiteY36" fmla="*/ 1146377 h 2438793"/>
              <a:gd name="connsiteX37" fmla="*/ 10096 w 2861446"/>
              <a:gd name="connsiteY37" fmla="*/ 946437 h 2438793"/>
              <a:gd name="connsiteX38" fmla="*/ 680599 w 2861446"/>
              <a:gd name="connsiteY38" fmla="*/ 946437 h 2438793"/>
              <a:gd name="connsiteX39" fmla="*/ 819774 w 2861446"/>
              <a:gd name="connsiteY39" fmla="*/ 1085612 h 2438793"/>
              <a:gd name="connsiteX40" fmla="*/ 819774 w 2861446"/>
              <a:gd name="connsiteY40" fmla="*/ 1146378 h 2438793"/>
              <a:gd name="connsiteX41" fmla="*/ 1951591 w 2861446"/>
              <a:gd name="connsiteY41" fmla="*/ 1146378 h 2438793"/>
              <a:gd name="connsiteX42" fmla="*/ 1951591 w 2861446"/>
              <a:gd name="connsiteY42" fmla="*/ 1090688 h 2438793"/>
              <a:gd name="connsiteX43" fmla="*/ 2097101 w 2861446"/>
              <a:gd name="connsiteY43" fmla="*/ 945178 h 2438793"/>
              <a:gd name="connsiteX44" fmla="*/ 1275034 w 2861446"/>
              <a:gd name="connsiteY44" fmla="*/ 0 h 2438793"/>
              <a:gd name="connsiteX45" fmla="*/ 1500047 w 2861446"/>
              <a:gd name="connsiteY45" fmla="*/ 0 h 2438793"/>
              <a:gd name="connsiteX46" fmla="*/ 1665436 w 2861446"/>
              <a:gd name="connsiteY46" fmla="*/ 165389 h 2438793"/>
              <a:gd name="connsiteX47" fmla="*/ 1665436 w 2861446"/>
              <a:gd name="connsiteY47" fmla="*/ 192299 h 2438793"/>
              <a:gd name="connsiteX48" fmla="*/ 1986255 w 2861446"/>
              <a:gd name="connsiteY48" fmla="*/ 192299 h 2438793"/>
              <a:gd name="connsiteX49" fmla="*/ 1986255 w 2861446"/>
              <a:gd name="connsiteY49" fmla="*/ 169938 h 2438793"/>
              <a:gd name="connsiteX50" fmla="*/ 2153757 w 2861446"/>
              <a:gd name="connsiteY50" fmla="*/ 2436 h 2438793"/>
              <a:gd name="connsiteX51" fmla="*/ 2693944 w 2861446"/>
              <a:gd name="connsiteY51" fmla="*/ 2436 h 2438793"/>
              <a:gd name="connsiteX52" fmla="*/ 2861446 w 2861446"/>
              <a:gd name="connsiteY52" fmla="*/ 169938 h 2438793"/>
              <a:gd name="connsiteX53" fmla="*/ 2861446 w 2861446"/>
              <a:gd name="connsiteY53" fmla="*/ 355467 h 2438793"/>
              <a:gd name="connsiteX54" fmla="*/ 2693944 w 2861446"/>
              <a:gd name="connsiteY54" fmla="*/ 522969 h 2438793"/>
              <a:gd name="connsiteX55" fmla="*/ 2153757 w 2861446"/>
              <a:gd name="connsiteY55" fmla="*/ 522969 h 2438793"/>
              <a:gd name="connsiteX56" fmla="*/ 1986255 w 2861446"/>
              <a:gd name="connsiteY56" fmla="*/ 355467 h 2438793"/>
              <a:gd name="connsiteX57" fmla="*/ 1986255 w 2861446"/>
              <a:gd name="connsiteY57" fmla="*/ 323531 h 2438793"/>
              <a:gd name="connsiteX58" fmla="*/ 1665436 w 2861446"/>
              <a:gd name="connsiteY58" fmla="*/ 323531 h 2438793"/>
              <a:gd name="connsiteX59" fmla="*/ 1665436 w 2861446"/>
              <a:gd name="connsiteY59" fmla="*/ 355144 h 2438793"/>
              <a:gd name="connsiteX60" fmla="*/ 1500047 w 2861446"/>
              <a:gd name="connsiteY60" fmla="*/ 520533 h 2438793"/>
              <a:gd name="connsiteX61" fmla="*/ 1275034 w 2861446"/>
              <a:gd name="connsiteY61" fmla="*/ 520533 h 2438793"/>
              <a:gd name="connsiteX62" fmla="*/ 1109645 w 2861446"/>
              <a:gd name="connsiteY62" fmla="*/ 355144 h 2438793"/>
              <a:gd name="connsiteX63" fmla="*/ 1109645 w 2861446"/>
              <a:gd name="connsiteY63" fmla="*/ 323531 h 2438793"/>
              <a:gd name="connsiteX64" fmla="*/ 819774 w 2861446"/>
              <a:gd name="connsiteY64" fmla="*/ 323531 h 2438793"/>
              <a:gd name="connsiteX65" fmla="*/ 819774 w 2861446"/>
              <a:gd name="connsiteY65" fmla="*/ 368261 h 2438793"/>
              <a:gd name="connsiteX66" fmla="*/ 667491 w 2861446"/>
              <a:gd name="connsiteY66" fmla="*/ 520544 h 2438793"/>
              <a:gd name="connsiteX67" fmla="*/ 82646 w 2861446"/>
              <a:gd name="connsiteY67" fmla="*/ 520544 h 2438793"/>
              <a:gd name="connsiteX68" fmla="*/ 72611 w 2861446"/>
              <a:gd name="connsiteY68" fmla="*/ 518518 h 2438793"/>
              <a:gd name="connsiteX69" fmla="*/ 126766 w 2861446"/>
              <a:gd name="connsiteY69" fmla="*/ 307902 h 2438793"/>
              <a:gd name="connsiteX70" fmla="*/ 221582 w 2861446"/>
              <a:gd name="connsiteY70" fmla="*/ 48846 h 2438793"/>
              <a:gd name="connsiteX71" fmla="*/ 245107 w 2861446"/>
              <a:gd name="connsiteY71" fmla="*/ 9 h 2438793"/>
              <a:gd name="connsiteX72" fmla="*/ 667491 w 2861446"/>
              <a:gd name="connsiteY72" fmla="*/ 9 h 2438793"/>
              <a:gd name="connsiteX73" fmla="*/ 819774 w 2861446"/>
              <a:gd name="connsiteY73" fmla="*/ 152292 h 2438793"/>
              <a:gd name="connsiteX74" fmla="*/ 819774 w 2861446"/>
              <a:gd name="connsiteY74" fmla="*/ 192299 h 2438793"/>
              <a:gd name="connsiteX75" fmla="*/ 1109645 w 2861446"/>
              <a:gd name="connsiteY75" fmla="*/ 192299 h 2438793"/>
              <a:gd name="connsiteX76" fmla="*/ 1109645 w 2861446"/>
              <a:gd name="connsiteY76" fmla="*/ 165389 h 2438793"/>
              <a:gd name="connsiteX77" fmla="*/ 1275034 w 2861446"/>
              <a:gd name="connsiteY77" fmla="*/ 0 h 243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861446" h="2438793">
                <a:moveTo>
                  <a:pt x="1254520" y="1910917"/>
                </a:moveTo>
                <a:lnTo>
                  <a:pt x="2716147" y="1910917"/>
                </a:lnTo>
                <a:cubicBezTo>
                  <a:pt x="2796159" y="1910917"/>
                  <a:pt x="2861022" y="1975780"/>
                  <a:pt x="2861022" y="2055792"/>
                </a:cubicBezTo>
                <a:lnTo>
                  <a:pt x="2861022" y="2281886"/>
                </a:lnTo>
                <a:cubicBezTo>
                  <a:pt x="2861022" y="2361898"/>
                  <a:pt x="2796159" y="2426761"/>
                  <a:pt x="2716147" y="2426761"/>
                </a:cubicBezTo>
                <a:lnTo>
                  <a:pt x="1254520" y="2426761"/>
                </a:lnTo>
                <a:cubicBezTo>
                  <a:pt x="1174508" y="2426761"/>
                  <a:pt x="1109645" y="2361898"/>
                  <a:pt x="1109645" y="2281886"/>
                </a:cubicBezTo>
                <a:lnTo>
                  <a:pt x="1109645" y="2238405"/>
                </a:lnTo>
                <a:lnTo>
                  <a:pt x="832242" y="2238405"/>
                </a:lnTo>
                <a:lnTo>
                  <a:pt x="832242" y="2293918"/>
                </a:lnTo>
                <a:cubicBezTo>
                  <a:pt x="832242" y="2373930"/>
                  <a:pt x="767379" y="2438793"/>
                  <a:pt x="687367" y="2438793"/>
                </a:cubicBezTo>
                <a:lnTo>
                  <a:pt x="315462" y="2438793"/>
                </a:lnTo>
                <a:lnTo>
                  <a:pt x="221582" y="2243909"/>
                </a:lnTo>
                <a:cubicBezTo>
                  <a:pt x="185911" y="2159575"/>
                  <a:pt x="154227" y="2073144"/>
                  <a:pt x="126766" y="1984852"/>
                </a:cubicBezTo>
                <a:lnTo>
                  <a:pt x="118262" y="1951782"/>
                </a:lnTo>
                <a:lnTo>
                  <a:pt x="144141" y="1934333"/>
                </a:lnTo>
                <a:cubicBezTo>
                  <a:pt x="161474" y="1927002"/>
                  <a:pt x="180530" y="1922948"/>
                  <a:pt x="200533" y="1922948"/>
                </a:cubicBezTo>
                <a:lnTo>
                  <a:pt x="687367" y="1922948"/>
                </a:lnTo>
                <a:cubicBezTo>
                  <a:pt x="767379" y="1922948"/>
                  <a:pt x="832242" y="1987811"/>
                  <a:pt x="832242" y="2067823"/>
                </a:cubicBezTo>
                <a:lnTo>
                  <a:pt x="832242" y="2113018"/>
                </a:lnTo>
                <a:lnTo>
                  <a:pt x="1109645" y="2113018"/>
                </a:lnTo>
                <a:lnTo>
                  <a:pt x="1109645" y="2055792"/>
                </a:lnTo>
                <a:cubicBezTo>
                  <a:pt x="1109645" y="1975780"/>
                  <a:pt x="1174508" y="1910917"/>
                  <a:pt x="1254520" y="1910917"/>
                </a:cubicBezTo>
                <a:close/>
                <a:moveTo>
                  <a:pt x="2097101" y="945178"/>
                </a:moveTo>
                <a:lnTo>
                  <a:pt x="2715512" y="945178"/>
                </a:lnTo>
                <a:cubicBezTo>
                  <a:pt x="2795875" y="945178"/>
                  <a:pt x="2861022" y="1010325"/>
                  <a:pt x="2861022" y="1090688"/>
                </a:cubicBezTo>
                <a:lnTo>
                  <a:pt x="2861022" y="1320201"/>
                </a:lnTo>
                <a:cubicBezTo>
                  <a:pt x="2861022" y="1400564"/>
                  <a:pt x="2795875" y="1465711"/>
                  <a:pt x="2715512" y="1465711"/>
                </a:cubicBezTo>
                <a:lnTo>
                  <a:pt x="2097101" y="1465711"/>
                </a:lnTo>
                <a:cubicBezTo>
                  <a:pt x="2016738" y="1465711"/>
                  <a:pt x="1951591" y="1400564"/>
                  <a:pt x="1951591" y="1320201"/>
                </a:cubicBezTo>
                <a:lnTo>
                  <a:pt x="1951591" y="1271765"/>
                </a:lnTo>
                <a:lnTo>
                  <a:pt x="819774" y="1271765"/>
                </a:lnTo>
                <a:lnTo>
                  <a:pt x="819774" y="1327797"/>
                </a:lnTo>
                <a:cubicBezTo>
                  <a:pt x="819774" y="1404661"/>
                  <a:pt x="757463" y="1466972"/>
                  <a:pt x="680599" y="1466972"/>
                </a:cubicBezTo>
                <a:lnTo>
                  <a:pt x="19488" y="1466972"/>
                </a:lnTo>
                <a:lnTo>
                  <a:pt x="14558" y="1434669"/>
                </a:lnTo>
                <a:cubicBezTo>
                  <a:pt x="4931" y="1339881"/>
                  <a:pt x="0" y="1243705"/>
                  <a:pt x="0" y="1146377"/>
                </a:cubicBezTo>
                <a:lnTo>
                  <a:pt x="10096" y="946437"/>
                </a:lnTo>
                <a:lnTo>
                  <a:pt x="680599" y="946437"/>
                </a:lnTo>
                <a:cubicBezTo>
                  <a:pt x="757463" y="946437"/>
                  <a:pt x="819774" y="1008748"/>
                  <a:pt x="819774" y="1085612"/>
                </a:cubicBezTo>
                <a:lnTo>
                  <a:pt x="819774" y="1146378"/>
                </a:lnTo>
                <a:lnTo>
                  <a:pt x="1951591" y="1146378"/>
                </a:lnTo>
                <a:lnTo>
                  <a:pt x="1951591" y="1090688"/>
                </a:lnTo>
                <a:cubicBezTo>
                  <a:pt x="1951591" y="1010325"/>
                  <a:pt x="2016738" y="945178"/>
                  <a:pt x="2097101" y="945178"/>
                </a:cubicBezTo>
                <a:close/>
                <a:moveTo>
                  <a:pt x="1275034" y="0"/>
                </a:moveTo>
                <a:lnTo>
                  <a:pt x="1500047" y="0"/>
                </a:lnTo>
                <a:cubicBezTo>
                  <a:pt x="1591389" y="0"/>
                  <a:pt x="1665436" y="74047"/>
                  <a:pt x="1665436" y="165389"/>
                </a:cubicBezTo>
                <a:lnTo>
                  <a:pt x="1665436" y="192299"/>
                </a:lnTo>
                <a:lnTo>
                  <a:pt x="1986255" y="192299"/>
                </a:lnTo>
                <a:lnTo>
                  <a:pt x="1986255" y="169938"/>
                </a:lnTo>
                <a:cubicBezTo>
                  <a:pt x="1986255" y="77429"/>
                  <a:pt x="2061248" y="2436"/>
                  <a:pt x="2153757" y="2436"/>
                </a:cubicBezTo>
                <a:lnTo>
                  <a:pt x="2693944" y="2436"/>
                </a:lnTo>
                <a:cubicBezTo>
                  <a:pt x="2786453" y="2436"/>
                  <a:pt x="2861446" y="77429"/>
                  <a:pt x="2861446" y="169938"/>
                </a:cubicBezTo>
                <a:lnTo>
                  <a:pt x="2861446" y="355467"/>
                </a:lnTo>
                <a:cubicBezTo>
                  <a:pt x="2861446" y="447976"/>
                  <a:pt x="2786453" y="522969"/>
                  <a:pt x="2693944" y="522969"/>
                </a:cubicBezTo>
                <a:lnTo>
                  <a:pt x="2153757" y="522969"/>
                </a:lnTo>
                <a:cubicBezTo>
                  <a:pt x="2061248" y="522969"/>
                  <a:pt x="1986255" y="447976"/>
                  <a:pt x="1986255" y="355467"/>
                </a:cubicBezTo>
                <a:lnTo>
                  <a:pt x="1986255" y="323531"/>
                </a:lnTo>
                <a:lnTo>
                  <a:pt x="1665436" y="323531"/>
                </a:lnTo>
                <a:lnTo>
                  <a:pt x="1665436" y="355144"/>
                </a:lnTo>
                <a:cubicBezTo>
                  <a:pt x="1665436" y="446486"/>
                  <a:pt x="1591389" y="520533"/>
                  <a:pt x="1500047" y="520533"/>
                </a:cubicBezTo>
                <a:lnTo>
                  <a:pt x="1275034" y="520533"/>
                </a:lnTo>
                <a:cubicBezTo>
                  <a:pt x="1183692" y="520533"/>
                  <a:pt x="1109645" y="446486"/>
                  <a:pt x="1109645" y="355144"/>
                </a:cubicBezTo>
                <a:lnTo>
                  <a:pt x="1109645" y="323531"/>
                </a:lnTo>
                <a:lnTo>
                  <a:pt x="819774" y="323531"/>
                </a:lnTo>
                <a:lnTo>
                  <a:pt x="819774" y="368261"/>
                </a:lnTo>
                <a:cubicBezTo>
                  <a:pt x="819774" y="452365"/>
                  <a:pt x="751595" y="520544"/>
                  <a:pt x="667491" y="520544"/>
                </a:cubicBezTo>
                <a:lnTo>
                  <a:pt x="82646" y="520544"/>
                </a:lnTo>
                <a:lnTo>
                  <a:pt x="72611" y="518518"/>
                </a:lnTo>
                <a:lnTo>
                  <a:pt x="126766" y="307902"/>
                </a:lnTo>
                <a:cubicBezTo>
                  <a:pt x="154227" y="219611"/>
                  <a:pt x="185911" y="133180"/>
                  <a:pt x="221582" y="48846"/>
                </a:cubicBezTo>
                <a:lnTo>
                  <a:pt x="245107" y="9"/>
                </a:lnTo>
                <a:lnTo>
                  <a:pt x="667491" y="9"/>
                </a:lnTo>
                <a:cubicBezTo>
                  <a:pt x="751595" y="9"/>
                  <a:pt x="819774" y="68188"/>
                  <a:pt x="819774" y="152292"/>
                </a:cubicBezTo>
                <a:lnTo>
                  <a:pt x="819774" y="192299"/>
                </a:lnTo>
                <a:lnTo>
                  <a:pt x="1109645" y="192299"/>
                </a:lnTo>
                <a:lnTo>
                  <a:pt x="1109645" y="165389"/>
                </a:lnTo>
                <a:cubicBezTo>
                  <a:pt x="1109645" y="74047"/>
                  <a:pt x="1183692" y="0"/>
                  <a:pt x="1275034" y="0"/>
                </a:cubicBezTo>
                <a:close/>
              </a:path>
            </a:pathLst>
          </a:cu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785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010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7B26499F-21BE-F946-8508-E126402E8959}"/>
              </a:ext>
            </a:extLst>
          </p:cNvPr>
          <p:cNvSpPr/>
          <p:nvPr/>
        </p:nvSpPr>
        <p:spPr>
          <a:xfrm rot="10800000">
            <a:off x="5378747" y="1122481"/>
            <a:ext cx="3588517" cy="4377926"/>
          </a:xfrm>
          <a:custGeom>
            <a:avLst/>
            <a:gdLst>
              <a:gd name="connsiteX0" fmla="*/ 1288910 w 3588517"/>
              <a:gd name="connsiteY0" fmla="*/ 4376612 h 4377926"/>
              <a:gd name="connsiteX1" fmla="*/ 1110194 w 3588517"/>
              <a:gd name="connsiteY1" fmla="*/ 4339687 h 4377926"/>
              <a:gd name="connsiteX2" fmla="*/ 816145 w 3588517"/>
              <a:gd name="connsiteY2" fmla="*/ 4126768 h 4377926"/>
              <a:gd name="connsiteX3" fmla="*/ 799070 w 3588517"/>
              <a:gd name="connsiteY3" fmla="*/ 4102978 h 4377926"/>
              <a:gd name="connsiteX4" fmla="*/ 726127 w 3588517"/>
              <a:gd name="connsiteY4" fmla="*/ 4070273 h 4377926"/>
              <a:gd name="connsiteX5" fmla="*/ 32689 w 3588517"/>
              <a:gd name="connsiteY5" fmla="*/ 2604245 h 4377926"/>
              <a:gd name="connsiteX6" fmla="*/ 34199 w 3588517"/>
              <a:gd name="connsiteY6" fmla="*/ 1526619 h 4377926"/>
              <a:gd name="connsiteX7" fmla="*/ 903574 w 3588517"/>
              <a:gd name="connsiteY7" fmla="*/ 13510 h 4377926"/>
              <a:gd name="connsiteX8" fmla="*/ 964271 w 3588517"/>
              <a:gd name="connsiteY8" fmla="*/ 11194 h 4377926"/>
              <a:gd name="connsiteX9" fmla="*/ 964271 w 3588517"/>
              <a:gd name="connsiteY9" fmla="*/ 9745 h 4377926"/>
              <a:gd name="connsiteX10" fmla="*/ 2598788 w 3588517"/>
              <a:gd name="connsiteY10" fmla="*/ 9745 h 4377926"/>
              <a:gd name="connsiteX11" fmla="*/ 2625340 w 3588517"/>
              <a:gd name="connsiteY11" fmla="*/ 5134 h 4377926"/>
              <a:gd name="connsiteX12" fmla="*/ 2714684 w 3588517"/>
              <a:gd name="connsiteY12" fmla="*/ 0 h 4377926"/>
              <a:gd name="connsiteX13" fmla="*/ 3588517 w 3588517"/>
              <a:gd name="connsiteY13" fmla="*/ 994354 h 4377926"/>
              <a:gd name="connsiteX14" fmla="*/ 3203253 w 3588517"/>
              <a:gd name="connsiteY14" fmla="*/ 1818888 h 4377926"/>
              <a:gd name="connsiteX15" fmla="*/ 3138068 w 3588517"/>
              <a:gd name="connsiteY15" fmla="*/ 1859149 h 4377926"/>
              <a:gd name="connsiteX16" fmla="*/ 3179021 w 3588517"/>
              <a:gd name="connsiteY16" fmla="*/ 1917468 h 4377926"/>
              <a:gd name="connsiteX17" fmla="*/ 3217697 w 3588517"/>
              <a:gd name="connsiteY17" fmla="*/ 2805224 h 4377926"/>
              <a:gd name="connsiteX18" fmla="*/ 2389832 w 3588517"/>
              <a:gd name="connsiteY18" fmla="*/ 3512711 h 4377926"/>
              <a:gd name="connsiteX19" fmla="*/ 2359146 w 3588517"/>
              <a:gd name="connsiteY19" fmla="*/ 3511932 h 4377926"/>
              <a:gd name="connsiteX20" fmla="*/ 2338414 w 3588517"/>
              <a:gd name="connsiteY20" fmla="*/ 3563555 h 4377926"/>
              <a:gd name="connsiteX21" fmla="*/ 1288910 w 3588517"/>
              <a:gd name="connsiteY21" fmla="*/ 4376612 h 437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88517" h="4377926">
                <a:moveTo>
                  <a:pt x="1288910" y="4376612"/>
                </a:moveTo>
                <a:cubicBezTo>
                  <a:pt x="1228250" y="4372807"/>
                  <a:pt x="1168393" y="4360699"/>
                  <a:pt x="1110194" y="4339687"/>
                </a:cubicBezTo>
                <a:cubicBezTo>
                  <a:pt x="993795" y="4297662"/>
                  <a:pt x="895048" y="4223997"/>
                  <a:pt x="816145" y="4126768"/>
                </a:cubicBezTo>
                <a:lnTo>
                  <a:pt x="799070" y="4102978"/>
                </a:lnTo>
                <a:lnTo>
                  <a:pt x="726127" y="4070273"/>
                </a:lnTo>
                <a:cubicBezTo>
                  <a:pt x="394074" y="3890348"/>
                  <a:pt x="124350" y="3338380"/>
                  <a:pt x="32689" y="2604245"/>
                </a:cubicBezTo>
                <a:cubicBezTo>
                  <a:pt x="-11403" y="2251102"/>
                  <a:pt x="-10882" y="1879188"/>
                  <a:pt x="34199" y="1526619"/>
                </a:cubicBezTo>
                <a:cubicBezTo>
                  <a:pt x="143766" y="669716"/>
                  <a:pt x="495693" y="66346"/>
                  <a:pt x="903574" y="13510"/>
                </a:cubicBezTo>
                <a:lnTo>
                  <a:pt x="964271" y="11194"/>
                </a:lnTo>
                <a:lnTo>
                  <a:pt x="964271" y="9745"/>
                </a:lnTo>
                <a:lnTo>
                  <a:pt x="2598788" y="9745"/>
                </a:lnTo>
                <a:lnTo>
                  <a:pt x="2625340" y="5134"/>
                </a:lnTo>
                <a:cubicBezTo>
                  <a:pt x="2654716" y="1739"/>
                  <a:pt x="2684521" y="0"/>
                  <a:pt x="2714684" y="0"/>
                </a:cubicBezTo>
                <a:cubicBezTo>
                  <a:pt x="3197289" y="0"/>
                  <a:pt x="3588517" y="445187"/>
                  <a:pt x="3588517" y="994354"/>
                </a:cubicBezTo>
                <a:cubicBezTo>
                  <a:pt x="3588517" y="1337583"/>
                  <a:pt x="3435694" y="1640196"/>
                  <a:pt x="3203253" y="1818888"/>
                </a:cubicBezTo>
                <a:lnTo>
                  <a:pt x="3138068" y="1859149"/>
                </a:lnTo>
                <a:lnTo>
                  <a:pt x="3179021" y="1917468"/>
                </a:lnTo>
                <a:cubicBezTo>
                  <a:pt x="3310256" y="2154217"/>
                  <a:pt x="3333876" y="2483435"/>
                  <a:pt x="3217697" y="2805224"/>
                </a:cubicBezTo>
                <a:cubicBezTo>
                  <a:pt x="3066665" y="3223548"/>
                  <a:pt x="2725841" y="3500607"/>
                  <a:pt x="2389832" y="3512711"/>
                </a:cubicBezTo>
                <a:lnTo>
                  <a:pt x="2359146" y="3511932"/>
                </a:lnTo>
                <a:lnTo>
                  <a:pt x="2338414" y="3563555"/>
                </a:lnTo>
                <a:cubicBezTo>
                  <a:pt x="2111373" y="4075263"/>
                  <a:pt x="1683196" y="4401342"/>
                  <a:pt x="1288910" y="43766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4549617" y="4164276"/>
            <a:ext cx="2995852" cy="694558"/>
          </a:xfrm>
          <a:prstGeom prst="roundRect">
            <a:avLst>
              <a:gd name="adj" fmla="val 50000"/>
            </a:avLst>
          </a:prstGeom>
          <a:solidFill>
            <a:srgbClr val="010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4988931" y="3206399"/>
            <a:ext cx="2211969" cy="692259"/>
          </a:xfrm>
          <a:prstGeom prst="roundRect">
            <a:avLst>
              <a:gd name="adj" fmla="val 50000"/>
            </a:avLst>
          </a:prstGeom>
          <a:solidFill>
            <a:srgbClr val="010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4824844" y="2275541"/>
            <a:ext cx="1995056" cy="692259"/>
          </a:xfrm>
          <a:prstGeom prst="roundRect">
            <a:avLst>
              <a:gd name="adj" fmla="val 50000"/>
            </a:avLst>
          </a:prstGeom>
          <a:solidFill>
            <a:srgbClr val="010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104E34E-8521-664B-8F7E-DCA59E9114AE}"/>
              </a:ext>
            </a:extLst>
          </p:cNvPr>
          <p:cNvGrpSpPr/>
          <p:nvPr/>
        </p:nvGrpSpPr>
        <p:grpSpPr>
          <a:xfrm>
            <a:off x="3141530" y="3291820"/>
            <a:ext cx="2995852" cy="521794"/>
            <a:chOff x="3245477" y="3135991"/>
            <a:chExt cx="2995852" cy="521794"/>
          </a:xfrm>
          <a:solidFill>
            <a:srgbClr val="D5AD36"/>
          </a:solidFill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A9D17CC2-C22B-C346-9E19-A1115BB60118}"/>
                </a:ext>
              </a:extLst>
            </p:cNvPr>
            <p:cNvSpPr/>
            <p:nvPr/>
          </p:nvSpPr>
          <p:spPr>
            <a:xfrm>
              <a:off x="3245477" y="3137250"/>
              <a:ext cx="954604" cy="520535"/>
            </a:xfrm>
            <a:prstGeom prst="roundRect">
              <a:avLst>
                <a:gd name="adj" fmla="val 26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6D513953-183D-004E-B82B-9B8673F553F6}"/>
                </a:ext>
              </a:extLst>
            </p:cNvPr>
            <p:cNvSpPr/>
            <p:nvPr/>
          </p:nvSpPr>
          <p:spPr>
            <a:xfrm>
              <a:off x="5331898" y="3135991"/>
              <a:ext cx="909431" cy="520533"/>
            </a:xfrm>
            <a:prstGeom prst="roundRect">
              <a:avLst>
                <a:gd name="adj" fmla="val 279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99BC4A20-B56C-C44A-97A0-D6A6DAF12F5C}"/>
                </a:ext>
              </a:extLst>
            </p:cNvPr>
            <p:cNvSpPr/>
            <p:nvPr/>
          </p:nvSpPr>
          <p:spPr>
            <a:xfrm>
              <a:off x="3987708" y="3337191"/>
              <a:ext cx="1506550" cy="125387"/>
            </a:xfrm>
            <a:prstGeom prst="roundRect">
              <a:avLst>
                <a:gd name="adj" fmla="val 101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F5CC561-5278-0048-8AC6-EFBBEBEDA975}"/>
              </a:ext>
            </a:extLst>
          </p:cNvPr>
          <p:cNvGrpSpPr/>
          <p:nvPr/>
        </p:nvGrpSpPr>
        <p:grpSpPr>
          <a:xfrm>
            <a:off x="3372954" y="4249676"/>
            <a:ext cx="2764428" cy="527876"/>
            <a:chOff x="3476901" y="4101730"/>
            <a:chExt cx="2764428" cy="527876"/>
          </a:xfrm>
          <a:solidFill>
            <a:srgbClr val="D5AD36"/>
          </a:solidFill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3D6D22F2-0D20-7444-8020-2DE241437F5E}"/>
                </a:ext>
              </a:extLst>
            </p:cNvPr>
            <p:cNvSpPr/>
            <p:nvPr/>
          </p:nvSpPr>
          <p:spPr>
            <a:xfrm>
              <a:off x="4489952" y="4101730"/>
              <a:ext cx="1751377" cy="515844"/>
            </a:xfrm>
            <a:prstGeom prst="roundRect">
              <a:avLst>
                <a:gd name="adj" fmla="val 2808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48440C83-83A4-8A4B-9E20-D4934E307496}"/>
                </a:ext>
              </a:extLst>
            </p:cNvPr>
            <p:cNvSpPr/>
            <p:nvPr/>
          </p:nvSpPr>
          <p:spPr>
            <a:xfrm>
              <a:off x="3476901" y="4113761"/>
              <a:ext cx="735648" cy="515845"/>
            </a:xfrm>
            <a:prstGeom prst="roundRect">
              <a:avLst>
                <a:gd name="adj" fmla="val 2808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5F7A0210-512F-4847-9E9C-AB3B782F279E}"/>
                </a:ext>
              </a:extLst>
            </p:cNvPr>
            <p:cNvSpPr/>
            <p:nvPr/>
          </p:nvSpPr>
          <p:spPr>
            <a:xfrm>
              <a:off x="3912478" y="4303831"/>
              <a:ext cx="1506550" cy="125387"/>
            </a:xfrm>
            <a:prstGeom prst="roundRect">
              <a:avLst>
                <a:gd name="adj" fmla="val 101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DD1068A-80C0-4A4D-818D-6CE95C6039E9}"/>
              </a:ext>
            </a:extLst>
          </p:cNvPr>
          <p:cNvGrpSpPr/>
          <p:nvPr/>
        </p:nvGrpSpPr>
        <p:grpSpPr>
          <a:xfrm>
            <a:off x="3318984" y="2346642"/>
            <a:ext cx="2818822" cy="522969"/>
            <a:chOff x="3422931" y="2190813"/>
            <a:chExt cx="2818822" cy="522969"/>
          </a:xfrm>
          <a:solidFill>
            <a:srgbClr val="D5AD36"/>
          </a:solidFill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96693391-AF2D-9640-BE03-23CF11582ABD}"/>
                </a:ext>
              </a:extLst>
            </p:cNvPr>
            <p:cNvSpPr/>
            <p:nvPr/>
          </p:nvSpPr>
          <p:spPr>
            <a:xfrm>
              <a:off x="4489952" y="2190813"/>
              <a:ext cx="555791" cy="520533"/>
            </a:xfrm>
            <a:prstGeom prst="roundRect">
              <a:avLst>
                <a:gd name="adj" fmla="val 317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B5C050A5-0AA4-AA4F-8AB7-1BBC3DA9695A}"/>
                </a:ext>
              </a:extLst>
            </p:cNvPr>
            <p:cNvSpPr/>
            <p:nvPr/>
          </p:nvSpPr>
          <p:spPr>
            <a:xfrm>
              <a:off x="3422931" y="2190822"/>
              <a:ext cx="777150" cy="520535"/>
            </a:xfrm>
            <a:prstGeom prst="roundRect">
              <a:avLst>
                <a:gd name="adj" fmla="val 292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90A9960E-67F0-CB4F-A413-3A6AD7F38AA1}"/>
                </a:ext>
              </a:extLst>
            </p:cNvPr>
            <p:cNvSpPr/>
            <p:nvPr/>
          </p:nvSpPr>
          <p:spPr>
            <a:xfrm>
              <a:off x="5366562" y="2193249"/>
              <a:ext cx="875191" cy="520533"/>
            </a:xfrm>
            <a:prstGeom prst="roundRect">
              <a:avLst>
                <a:gd name="adj" fmla="val 321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016780A1-4152-2C48-9D44-A03981B46531}"/>
                </a:ext>
              </a:extLst>
            </p:cNvPr>
            <p:cNvSpPr/>
            <p:nvPr/>
          </p:nvSpPr>
          <p:spPr>
            <a:xfrm>
              <a:off x="3940268" y="2388957"/>
              <a:ext cx="1506550" cy="125387"/>
            </a:xfrm>
            <a:prstGeom prst="roundRect">
              <a:avLst>
                <a:gd name="adj" fmla="val 101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0CEE50DB-B52E-4B4C-B687-6571461B9FE6}"/>
                </a:ext>
              </a:extLst>
            </p:cNvPr>
            <p:cNvSpPr/>
            <p:nvPr/>
          </p:nvSpPr>
          <p:spPr>
            <a:xfrm>
              <a:off x="4041913" y="2383112"/>
              <a:ext cx="1468597" cy="125387"/>
            </a:xfrm>
            <a:prstGeom prst="roundRect">
              <a:avLst>
                <a:gd name="adj" fmla="val 886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760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217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912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>
            <a:off x="2807234" y="140234"/>
            <a:ext cx="6577532" cy="65775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720280-C296-A14C-966D-8DE0BF3FB56E}"/>
              </a:ext>
            </a:extLst>
          </p:cNvPr>
          <p:cNvGrpSpPr/>
          <p:nvPr/>
        </p:nvGrpSpPr>
        <p:grpSpPr>
          <a:xfrm>
            <a:off x="5705077" y="1360842"/>
            <a:ext cx="3465501" cy="3806269"/>
            <a:chOff x="6846472" y="2601355"/>
            <a:chExt cx="1634790" cy="1542896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 rot="5400000">
              <a:off x="6504268" y="2943560"/>
              <a:ext cx="1534577" cy="8501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482518" y="3173007"/>
              <a:ext cx="998744" cy="971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6846472" y="3211926"/>
              <a:ext cx="1218029" cy="92400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7217391" y="2761929"/>
              <a:ext cx="865223" cy="8185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5312533" y="2607778"/>
            <a:ext cx="1521439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489BC28B-6B7A-8545-80BF-23DF24C2A774}"/>
              </a:ext>
            </a:extLst>
          </p:cNvPr>
          <p:cNvSpPr/>
          <p:nvPr/>
        </p:nvSpPr>
        <p:spPr>
          <a:xfrm>
            <a:off x="5338527" y="3221625"/>
            <a:ext cx="1521439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>
            <a:off x="4497153" y="2604413"/>
            <a:ext cx="100679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>
            <a:off x="3092675" y="2604412"/>
            <a:ext cx="100679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>
            <a:off x="3092674" y="3215774"/>
            <a:ext cx="586907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>
            <a:off x="4493643" y="3215774"/>
            <a:ext cx="100679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>
            <a:off x="3928189" y="2777302"/>
            <a:ext cx="805176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>
            <a:off x="3386127" y="3388665"/>
            <a:ext cx="1347238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A015295-86D8-B849-94D4-29AA34AED0CF}"/>
              </a:ext>
            </a:extLst>
          </p:cNvPr>
          <p:cNvSpPr/>
          <p:nvPr/>
        </p:nvSpPr>
        <p:spPr>
          <a:xfrm>
            <a:off x="5326483" y="3853936"/>
            <a:ext cx="1521439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>
            <a:off x="4098386" y="3854887"/>
            <a:ext cx="140096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>
            <a:off x="3086019" y="3854886"/>
            <a:ext cx="584835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>
            <a:off x="3511479" y="4027778"/>
            <a:ext cx="753160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7524F3B3-697B-C84F-A0A9-F0393F3ECAC0}"/>
              </a:ext>
            </a:extLst>
          </p:cNvPr>
          <p:cNvSpPr/>
          <p:nvPr/>
        </p:nvSpPr>
        <p:spPr>
          <a:xfrm>
            <a:off x="2850095" y="184417"/>
            <a:ext cx="6479560" cy="647956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530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>
            <a:off x="2807234" y="140234"/>
            <a:ext cx="6577532" cy="65775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720280-C296-A14C-966D-8DE0BF3FB56E}"/>
              </a:ext>
            </a:extLst>
          </p:cNvPr>
          <p:cNvGrpSpPr/>
          <p:nvPr/>
        </p:nvGrpSpPr>
        <p:grpSpPr>
          <a:xfrm>
            <a:off x="5705077" y="1360842"/>
            <a:ext cx="3465501" cy="3806269"/>
            <a:chOff x="6846472" y="2601355"/>
            <a:chExt cx="1634790" cy="1542896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 rot="5400000">
              <a:off x="6504268" y="2943560"/>
              <a:ext cx="1534577" cy="8501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482518" y="3173007"/>
              <a:ext cx="998744" cy="971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6846472" y="3211926"/>
              <a:ext cx="1218029" cy="92400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7217391" y="2761929"/>
              <a:ext cx="865223" cy="8185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5312533" y="2304786"/>
            <a:ext cx="1521439" cy="59881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489BC28B-6B7A-8545-80BF-23DF24C2A774}"/>
              </a:ext>
            </a:extLst>
          </p:cNvPr>
          <p:cNvSpPr/>
          <p:nvPr/>
        </p:nvSpPr>
        <p:spPr>
          <a:xfrm>
            <a:off x="5338527" y="3249532"/>
            <a:ext cx="1521439" cy="606099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>
            <a:off x="4497153" y="2304805"/>
            <a:ext cx="1006798" cy="5988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>
            <a:off x="2759564" y="2304799"/>
            <a:ext cx="1339910" cy="59881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>
            <a:off x="2729458" y="3261089"/>
            <a:ext cx="1098153" cy="59881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>
            <a:off x="4493643" y="3261089"/>
            <a:ext cx="1006798" cy="5988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>
            <a:off x="3918855" y="2602935"/>
            <a:ext cx="805176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>
            <a:off x="3376793" y="3558472"/>
            <a:ext cx="134723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A015295-86D8-B849-94D4-29AA34AED0CF}"/>
              </a:ext>
            </a:extLst>
          </p:cNvPr>
          <p:cNvSpPr/>
          <p:nvPr/>
        </p:nvSpPr>
        <p:spPr>
          <a:xfrm>
            <a:off x="5326483" y="4185366"/>
            <a:ext cx="1521439" cy="59341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>
            <a:off x="4098386" y="4189648"/>
            <a:ext cx="1400968" cy="59341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>
            <a:off x="2759563" y="4189651"/>
            <a:ext cx="911292" cy="5934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>
            <a:off x="3539370" y="4490057"/>
            <a:ext cx="753160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32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2956855" y="265332"/>
            <a:ext cx="6327335" cy="6327335"/>
          </a:xfrm>
          <a:prstGeom prst="ellipse">
            <a:avLst/>
          </a:prstGeom>
          <a:noFill/>
          <a:ln w="254000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>
            <a:off x="3030273" y="324540"/>
            <a:ext cx="6208919" cy="6208919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720280-C296-A14C-966D-8DE0BF3FB56E}"/>
              </a:ext>
            </a:extLst>
          </p:cNvPr>
          <p:cNvGrpSpPr/>
          <p:nvPr/>
        </p:nvGrpSpPr>
        <p:grpSpPr>
          <a:xfrm>
            <a:off x="5765717" y="1476744"/>
            <a:ext cx="3271290" cy="3592961"/>
            <a:chOff x="6846472" y="2601355"/>
            <a:chExt cx="1634790" cy="1542896"/>
          </a:xfrm>
          <a:effectLst>
            <a:outerShdw blurRad="50800" dist="50800" dir="2220000" sx="101000" sy="101000" algn="tl" rotWithShape="0">
              <a:schemeClr val="bg1">
                <a:alpha val="43000"/>
              </a:schemeClr>
            </a:outerShdw>
          </a:effectLst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 rot="5400000">
              <a:off x="6504268" y="2943560"/>
              <a:ext cx="1534577" cy="8501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482518" y="3173007"/>
              <a:ext cx="998744" cy="971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6846472" y="3211926"/>
              <a:ext cx="1218029" cy="92400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7217391" y="2761929"/>
              <a:ext cx="865223" cy="8185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5395171" y="2367788"/>
            <a:ext cx="1436176" cy="56525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489BC28B-6B7A-8545-80BF-23DF24C2A774}"/>
              </a:ext>
            </a:extLst>
          </p:cNvPr>
          <p:cNvSpPr/>
          <p:nvPr/>
        </p:nvSpPr>
        <p:spPr>
          <a:xfrm>
            <a:off x="5419709" y="3259589"/>
            <a:ext cx="1436176" cy="57213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>
            <a:off x="4625486" y="2367806"/>
            <a:ext cx="950376" cy="56525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sx="101000" sy="101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>
            <a:off x="3062056" y="2367800"/>
            <a:ext cx="1188037" cy="56525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sx="101000" sy="101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>
            <a:off x="2907809" y="3270498"/>
            <a:ext cx="1085657" cy="56525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sx="101000" sy="101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>
            <a:off x="4622173" y="3270498"/>
            <a:ext cx="950376" cy="56525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sx="101000" sy="101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>
            <a:off x="4079597" y="2649228"/>
            <a:ext cx="760053" cy="0"/>
          </a:xfrm>
          <a:prstGeom prst="line">
            <a:avLst/>
          </a:prstGeom>
          <a:ln w="127000">
            <a:solidFill>
              <a:schemeClr val="bg1"/>
            </a:solidFill>
          </a:ln>
          <a:effectLst>
            <a:outerShdw blurRad="50800" dist="38100" dir="2700000" sx="101000" sy="101000" algn="tl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>
            <a:off x="3567913" y="3551216"/>
            <a:ext cx="1271737" cy="0"/>
          </a:xfrm>
          <a:prstGeom prst="line">
            <a:avLst/>
          </a:prstGeom>
          <a:ln w="127000">
            <a:solidFill>
              <a:schemeClr val="bg1"/>
            </a:solidFill>
          </a:ln>
          <a:effectLst>
            <a:outerShdw blurRad="50800" dist="38100" dir="2700000" sx="101000" sy="101000" algn="tl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A015295-86D8-B849-94D4-29AA34AED0CF}"/>
              </a:ext>
            </a:extLst>
          </p:cNvPr>
          <p:cNvSpPr/>
          <p:nvPr/>
        </p:nvSpPr>
        <p:spPr>
          <a:xfrm>
            <a:off x="5408340" y="4142978"/>
            <a:ext cx="1436176" cy="560157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>
            <a:off x="4249067" y="4147020"/>
            <a:ext cx="1322456" cy="56015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sx="101000" sy="101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>
            <a:off x="3273058" y="4147023"/>
            <a:ext cx="572437" cy="55601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sx="101000" sy="101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>
            <a:off x="3721379" y="4430594"/>
            <a:ext cx="710952" cy="0"/>
          </a:xfrm>
          <a:prstGeom prst="line">
            <a:avLst/>
          </a:prstGeom>
          <a:ln w="127000">
            <a:solidFill>
              <a:schemeClr val="bg1"/>
            </a:solidFill>
          </a:ln>
          <a:effectLst>
            <a:outerShdw blurRad="50800" dist="38100" dir="2700000" sx="101000" sy="101000" algn="tl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DF7DD7E-AE10-6E4E-9871-7F5C439BE83A}"/>
              </a:ext>
            </a:extLst>
          </p:cNvPr>
          <p:cNvSpPr/>
          <p:nvPr/>
        </p:nvSpPr>
        <p:spPr>
          <a:xfrm>
            <a:off x="3062056" y="2374694"/>
            <a:ext cx="350858" cy="55834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A02F03E-73C5-7547-AE30-FFFFFD9BC36D}"/>
              </a:ext>
            </a:extLst>
          </p:cNvPr>
          <p:cNvSpPr/>
          <p:nvPr/>
        </p:nvSpPr>
        <p:spPr>
          <a:xfrm>
            <a:off x="3145515" y="4147019"/>
            <a:ext cx="267400" cy="55601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977243-81EF-9049-A2B8-B525669D33BC}"/>
              </a:ext>
            </a:extLst>
          </p:cNvPr>
          <p:cNvSpPr/>
          <p:nvPr/>
        </p:nvSpPr>
        <p:spPr>
          <a:xfrm>
            <a:off x="3098651" y="4152686"/>
            <a:ext cx="314263" cy="37053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2949591" y="265331"/>
            <a:ext cx="6327335" cy="6327335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821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>
            <a:off x="3272805" y="570137"/>
            <a:ext cx="5717726" cy="571772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720280-C296-A14C-966D-8DE0BF3FB56E}"/>
              </a:ext>
            </a:extLst>
          </p:cNvPr>
          <p:cNvGrpSpPr/>
          <p:nvPr/>
        </p:nvGrpSpPr>
        <p:grpSpPr>
          <a:xfrm>
            <a:off x="5791846" y="1631189"/>
            <a:ext cx="3012495" cy="3308719"/>
            <a:chOff x="6846472" y="2601355"/>
            <a:chExt cx="1634790" cy="1542896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 rot="5400000">
              <a:off x="6504268" y="2943560"/>
              <a:ext cx="1534577" cy="8501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482518" y="3173007"/>
              <a:ext cx="998744" cy="971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6846472" y="3211926"/>
              <a:ext cx="1218029" cy="92400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7217391" y="2761929"/>
              <a:ext cx="865223" cy="8185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5450615" y="2451742"/>
            <a:ext cx="1322559" cy="520535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489BC28B-6B7A-8545-80BF-23DF24C2A774}"/>
              </a:ext>
            </a:extLst>
          </p:cNvPr>
          <p:cNvSpPr/>
          <p:nvPr/>
        </p:nvSpPr>
        <p:spPr>
          <a:xfrm>
            <a:off x="5473211" y="3272992"/>
            <a:ext cx="1322559" cy="52687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>
            <a:off x="3160030" y="3283038"/>
            <a:ext cx="999770" cy="5205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>
            <a:off x="4738769" y="3283038"/>
            <a:ext cx="875191" cy="5205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>
            <a:off x="3909238" y="3541548"/>
            <a:ext cx="1029803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A015295-86D8-B849-94D4-29AA34AED0CF}"/>
              </a:ext>
            </a:extLst>
          </p:cNvPr>
          <p:cNvSpPr/>
          <p:nvPr/>
        </p:nvSpPr>
        <p:spPr>
          <a:xfrm>
            <a:off x="5462742" y="4086495"/>
            <a:ext cx="1322559" cy="51584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>
            <a:off x="4395180" y="4090217"/>
            <a:ext cx="1217835" cy="5158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>
            <a:off x="3496384" y="4090220"/>
            <a:ext cx="527151" cy="51584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>
            <a:off x="3909238" y="4351357"/>
            <a:ext cx="65470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A02F03E-73C5-7547-AE30-FFFFFD9BC36D}"/>
              </a:ext>
            </a:extLst>
          </p:cNvPr>
          <p:cNvSpPr/>
          <p:nvPr/>
        </p:nvSpPr>
        <p:spPr>
          <a:xfrm>
            <a:off x="3378930" y="4090216"/>
            <a:ext cx="338378" cy="51202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977243-81EF-9049-A2B8-B525669D33BC}"/>
              </a:ext>
            </a:extLst>
          </p:cNvPr>
          <p:cNvSpPr/>
          <p:nvPr/>
        </p:nvSpPr>
        <p:spPr>
          <a:xfrm>
            <a:off x="3335774" y="4095435"/>
            <a:ext cx="289401" cy="34122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>
            <a:off x="4741820" y="2451758"/>
            <a:ext cx="875191" cy="5205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>
            <a:off x="3396355" y="2451753"/>
            <a:ext cx="999770" cy="5205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>
            <a:off x="4239117" y="2710917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DF7DD7E-AE10-6E4E-9871-7F5C439BE83A}"/>
              </a:ext>
            </a:extLst>
          </p:cNvPr>
          <p:cNvSpPr/>
          <p:nvPr/>
        </p:nvSpPr>
        <p:spPr>
          <a:xfrm>
            <a:off x="3302074" y="2450649"/>
            <a:ext cx="721461" cy="52053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18261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135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>
            <a:off x="3272805" y="570137"/>
            <a:ext cx="5717726" cy="571772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11EB36C-3C23-6640-A8A2-0AC08B5E2A18}"/>
              </a:ext>
            </a:extLst>
          </p:cNvPr>
          <p:cNvGrpSpPr/>
          <p:nvPr/>
        </p:nvGrpSpPr>
        <p:grpSpPr>
          <a:xfrm>
            <a:off x="5352577" y="991296"/>
            <a:ext cx="3642428" cy="4509109"/>
            <a:chOff x="5420307" y="991296"/>
            <a:chExt cx="3642428" cy="450910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06D9B07-0D82-1548-9798-5B34109035D0}"/>
                </a:ext>
              </a:extLst>
            </p:cNvPr>
            <p:cNvGrpSpPr/>
            <p:nvPr/>
          </p:nvGrpSpPr>
          <p:grpSpPr>
            <a:xfrm>
              <a:off x="5420307" y="991296"/>
              <a:ext cx="3642428" cy="4509109"/>
              <a:chOff x="5316918" y="1218365"/>
              <a:chExt cx="3974147" cy="3990787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A9D53B31-3965-C34D-BD48-82779E56053F}"/>
                  </a:ext>
                </a:extLst>
              </p:cNvPr>
              <p:cNvGrpSpPr/>
              <p:nvPr/>
            </p:nvGrpSpPr>
            <p:grpSpPr>
              <a:xfrm>
                <a:off x="5316918" y="1218365"/>
                <a:ext cx="3472490" cy="3990787"/>
                <a:chOff x="4580609" y="2174414"/>
                <a:chExt cx="3857297" cy="2978613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F20CEE84-F5A6-3941-960B-801FA64E2EC6}"/>
                    </a:ext>
                  </a:extLst>
                </p:cNvPr>
                <p:cNvSpPr/>
                <p:nvPr/>
              </p:nvSpPr>
              <p:spPr>
                <a:xfrm>
                  <a:off x="4580609" y="3876228"/>
                  <a:ext cx="2439897" cy="127679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ounded Rectangle 45">
                  <a:extLst>
                    <a:ext uri="{FF2B5EF4-FFF2-40B4-BE49-F238E27FC236}">
                      <a16:creationId xmlns:a16="http://schemas.microsoft.com/office/drawing/2014/main" id="{8E34C813-7F32-664E-BEB0-43A411604195}"/>
                    </a:ext>
                  </a:extLst>
                </p:cNvPr>
                <p:cNvSpPr/>
                <p:nvPr/>
              </p:nvSpPr>
              <p:spPr>
                <a:xfrm>
                  <a:off x="5705076" y="2867102"/>
                  <a:ext cx="2582032" cy="227948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47A7D9A8-A750-0C4E-B1EA-764DF1A92037}"/>
                    </a:ext>
                  </a:extLst>
                </p:cNvPr>
                <p:cNvSpPr/>
                <p:nvPr/>
              </p:nvSpPr>
              <p:spPr>
                <a:xfrm rot="1191102">
                  <a:off x="6248669" y="2174414"/>
                  <a:ext cx="2189237" cy="121035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37F8797-393E-CA4A-9780-D3F0A4D59CA4}"/>
                    </a:ext>
                  </a:extLst>
                </p:cNvPr>
                <p:cNvSpPr/>
                <p:nvPr/>
              </p:nvSpPr>
              <p:spPr>
                <a:xfrm rot="1191102">
                  <a:off x="4924477" y="2817135"/>
                  <a:ext cx="1857443" cy="13094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B733F6D8-5B78-DD43-B129-991B0D36AD8B}"/>
                  </a:ext>
                </a:extLst>
              </p:cNvPr>
              <p:cNvSpPr/>
              <p:nvPr/>
            </p:nvSpPr>
            <p:spPr>
              <a:xfrm>
                <a:off x="8001434" y="1802036"/>
                <a:ext cx="812675" cy="317781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FA432B6A-CB47-E048-9F21-03DB3872E5BD}"/>
                  </a:ext>
                </a:extLst>
              </p:cNvPr>
              <p:cNvSpPr/>
              <p:nvPr/>
            </p:nvSpPr>
            <p:spPr>
              <a:xfrm>
                <a:off x="8395544" y="2520377"/>
                <a:ext cx="895521" cy="167871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884A3B8B-1D48-A04F-97FE-244BCA624EC1}"/>
                </a:ext>
              </a:extLst>
            </p:cNvPr>
            <p:cNvSpPr/>
            <p:nvPr/>
          </p:nvSpPr>
          <p:spPr>
            <a:xfrm>
              <a:off x="8170612" y="1916255"/>
              <a:ext cx="758655" cy="30927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5195522" y="4004769"/>
            <a:ext cx="2714157" cy="73882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5446964" y="3039645"/>
            <a:ext cx="2439765" cy="735947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5473211" y="2100865"/>
            <a:ext cx="2439765" cy="735947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>
            <a:off x="3160030" y="3147574"/>
            <a:ext cx="999770" cy="520535"/>
          </a:xfrm>
          <a:prstGeom prst="roundRect">
            <a:avLst>
              <a:gd name="adj" fmla="val 114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>
            <a:off x="3909238" y="3406084"/>
            <a:ext cx="1563973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>
            <a:off x="4449671" y="4112054"/>
            <a:ext cx="1751377" cy="515844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>
            <a:off x="3351782" y="4124085"/>
            <a:ext cx="820486" cy="515845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>
            <a:off x="3909238" y="4385222"/>
            <a:ext cx="65470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>
            <a:off x="4449671" y="2201137"/>
            <a:ext cx="5557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>
            <a:off x="3382650" y="2201146"/>
            <a:ext cx="777150" cy="520535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>
            <a:off x="3822306" y="2455640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05135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8BDC14E3-0BE5-8F4F-B223-4B3CBD75BE56}"/>
              </a:ext>
            </a:extLst>
          </p:cNvPr>
          <p:cNvSpPr/>
          <p:nvPr/>
        </p:nvSpPr>
        <p:spPr>
          <a:xfrm>
            <a:off x="5291617" y="3146315"/>
            <a:ext cx="90943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E569C3D-64E6-B340-875C-56E403F7DC4F}"/>
              </a:ext>
            </a:extLst>
          </p:cNvPr>
          <p:cNvSpPr/>
          <p:nvPr/>
        </p:nvSpPr>
        <p:spPr>
          <a:xfrm>
            <a:off x="5326281" y="2203573"/>
            <a:ext cx="8751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CD1C893-32BE-F24D-85AF-E55447ECE8A8}"/>
              </a:ext>
            </a:extLst>
          </p:cNvPr>
          <p:cNvCxnSpPr>
            <a:cxnSpLocks/>
          </p:cNvCxnSpPr>
          <p:nvPr/>
        </p:nvCxnSpPr>
        <p:spPr>
          <a:xfrm>
            <a:off x="4891547" y="2463839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2394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4274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gradFill>
            <a:gsLst>
              <a:gs pos="27000">
                <a:schemeClr val="accent1">
                  <a:lumMod val="96000"/>
                  <a:lumOff val="4000"/>
                </a:schemeClr>
              </a:gs>
              <a:gs pos="100000">
                <a:srgbClr val="92D050">
                  <a:lumMod val="77000"/>
                  <a:lumOff val="23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11EB36C-3C23-6640-A8A2-0AC08B5E2A18}"/>
              </a:ext>
            </a:extLst>
          </p:cNvPr>
          <p:cNvGrpSpPr/>
          <p:nvPr/>
        </p:nvGrpSpPr>
        <p:grpSpPr>
          <a:xfrm>
            <a:off x="5378747" y="948274"/>
            <a:ext cx="3683980" cy="4552133"/>
            <a:chOff x="5378747" y="948274"/>
            <a:chExt cx="3683980" cy="455213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06D9B07-0D82-1548-9798-5B34109035D0}"/>
                </a:ext>
              </a:extLst>
            </p:cNvPr>
            <p:cNvGrpSpPr/>
            <p:nvPr/>
          </p:nvGrpSpPr>
          <p:grpSpPr>
            <a:xfrm>
              <a:off x="5378747" y="948274"/>
              <a:ext cx="3683980" cy="4552133"/>
              <a:chOff x="5271580" y="1180288"/>
              <a:chExt cx="4019485" cy="4028865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A9D53B31-3965-C34D-BD48-82779E56053F}"/>
                  </a:ext>
                </a:extLst>
              </p:cNvPr>
              <p:cNvGrpSpPr/>
              <p:nvPr/>
            </p:nvGrpSpPr>
            <p:grpSpPr>
              <a:xfrm>
                <a:off x="5271580" y="1180288"/>
                <a:ext cx="3382083" cy="4028865"/>
                <a:chOff x="4530241" y="2145994"/>
                <a:chExt cx="3756867" cy="3007033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F20CEE84-F5A6-3941-960B-801FA64E2EC6}"/>
                    </a:ext>
                  </a:extLst>
                </p:cNvPr>
                <p:cNvSpPr/>
                <p:nvPr/>
              </p:nvSpPr>
              <p:spPr>
                <a:xfrm>
                  <a:off x="4530241" y="3839333"/>
                  <a:ext cx="2118132" cy="13136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ounded Rectangle 45">
                  <a:extLst>
                    <a:ext uri="{FF2B5EF4-FFF2-40B4-BE49-F238E27FC236}">
                      <a16:creationId xmlns:a16="http://schemas.microsoft.com/office/drawing/2014/main" id="{8E34C813-7F32-664E-BEB0-43A411604195}"/>
                    </a:ext>
                  </a:extLst>
                </p:cNvPr>
                <p:cNvSpPr/>
                <p:nvPr/>
              </p:nvSpPr>
              <p:spPr>
                <a:xfrm>
                  <a:off x="5705076" y="2867102"/>
                  <a:ext cx="2582032" cy="227948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47A7D9A8-A750-0C4E-B1EA-764DF1A92037}"/>
                    </a:ext>
                  </a:extLst>
                </p:cNvPr>
                <p:cNvSpPr/>
                <p:nvPr/>
              </p:nvSpPr>
              <p:spPr>
                <a:xfrm rot="1191102">
                  <a:off x="5950695" y="2145994"/>
                  <a:ext cx="2308935" cy="17940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37F8797-393E-CA4A-9780-D3F0A4D59CA4}"/>
                    </a:ext>
                  </a:extLst>
                </p:cNvPr>
                <p:cNvSpPr/>
                <p:nvPr/>
              </p:nvSpPr>
              <p:spPr>
                <a:xfrm rot="1191102">
                  <a:off x="4924477" y="2817135"/>
                  <a:ext cx="1857443" cy="13094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B733F6D8-5B78-DD43-B129-991B0D36AD8B}"/>
                  </a:ext>
                </a:extLst>
              </p:cNvPr>
              <p:cNvSpPr/>
              <p:nvPr/>
            </p:nvSpPr>
            <p:spPr>
              <a:xfrm>
                <a:off x="8001434" y="1802036"/>
                <a:ext cx="812675" cy="317781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FA432B6A-CB47-E048-9F21-03DB3872E5BD}"/>
                  </a:ext>
                </a:extLst>
              </p:cNvPr>
              <p:cNvSpPr/>
              <p:nvPr/>
            </p:nvSpPr>
            <p:spPr>
              <a:xfrm>
                <a:off x="8395544" y="2520377"/>
                <a:ext cx="895521" cy="167871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884A3B8B-1D48-A04F-97FE-244BCA624EC1}"/>
                </a:ext>
              </a:extLst>
            </p:cNvPr>
            <p:cNvSpPr/>
            <p:nvPr/>
          </p:nvSpPr>
          <p:spPr>
            <a:xfrm>
              <a:off x="8170612" y="1916255"/>
              <a:ext cx="758655" cy="30927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5195522" y="4060701"/>
            <a:ext cx="2714157" cy="621932"/>
          </a:xfrm>
          <a:prstGeom prst="roundRect">
            <a:avLst/>
          </a:prstGeom>
          <a:solidFill>
            <a:srgbClr val="7DAB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5580149" y="3093829"/>
            <a:ext cx="2306580" cy="621933"/>
          </a:xfrm>
          <a:prstGeom prst="roundRect">
            <a:avLst/>
          </a:prstGeom>
          <a:solidFill>
            <a:srgbClr val="6291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5606396" y="2153921"/>
            <a:ext cx="2306580" cy="621934"/>
          </a:xfrm>
          <a:prstGeom prst="roundRect">
            <a:avLst/>
          </a:prstGeom>
          <a:solidFill>
            <a:srgbClr val="517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>
            <a:off x="3160030" y="3147574"/>
            <a:ext cx="999770" cy="520535"/>
          </a:xfrm>
          <a:prstGeom prst="roundRect">
            <a:avLst>
              <a:gd name="adj" fmla="val 114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>
            <a:off x="3909238" y="3406084"/>
            <a:ext cx="1563973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>
            <a:off x="4449671" y="4112054"/>
            <a:ext cx="1751377" cy="515844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>
            <a:off x="3331404" y="4124085"/>
            <a:ext cx="840864" cy="515845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>
            <a:off x="3909238" y="4385222"/>
            <a:ext cx="65470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>
            <a:off x="4449671" y="2201137"/>
            <a:ext cx="5557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>
            <a:off x="3382650" y="2201146"/>
            <a:ext cx="777150" cy="520535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>
            <a:off x="3822306" y="2455640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3284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8BDC14E3-0BE5-8F4F-B223-4B3CBD75BE56}"/>
              </a:ext>
            </a:extLst>
          </p:cNvPr>
          <p:cNvSpPr/>
          <p:nvPr/>
        </p:nvSpPr>
        <p:spPr>
          <a:xfrm>
            <a:off x="5291617" y="3146315"/>
            <a:ext cx="90943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E569C3D-64E6-B340-875C-56E403F7DC4F}"/>
              </a:ext>
            </a:extLst>
          </p:cNvPr>
          <p:cNvSpPr/>
          <p:nvPr/>
        </p:nvSpPr>
        <p:spPr>
          <a:xfrm>
            <a:off x="5326281" y="2203573"/>
            <a:ext cx="8751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CD1C893-32BE-F24D-85AF-E55447ECE8A8}"/>
              </a:ext>
            </a:extLst>
          </p:cNvPr>
          <p:cNvCxnSpPr>
            <a:cxnSpLocks/>
          </p:cNvCxnSpPr>
          <p:nvPr/>
        </p:nvCxnSpPr>
        <p:spPr>
          <a:xfrm>
            <a:off x="4891547" y="2463839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9321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269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gradFill>
            <a:gsLst>
              <a:gs pos="27000">
                <a:schemeClr val="accent1">
                  <a:lumMod val="96000"/>
                  <a:lumOff val="4000"/>
                </a:schemeClr>
              </a:gs>
              <a:gs pos="100000">
                <a:srgbClr val="92D050">
                  <a:lumMod val="77000"/>
                  <a:lumOff val="23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11EB36C-3C23-6640-A8A2-0AC08B5E2A18}"/>
              </a:ext>
            </a:extLst>
          </p:cNvPr>
          <p:cNvGrpSpPr/>
          <p:nvPr/>
        </p:nvGrpSpPr>
        <p:grpSpPr>
          <a:xfrm>
            <a:off x="5378747" y="948274"/>
            <a:ext cx="3683980" cy="4552133"/>
            <a:chOff x="5378747" y="948274"/>
            <a:chExt cx="3683980" cy="455213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06D9B07-0D82-1548-9798-5B34109035D0}"/>
                </a:ext>
              </a:extLst>
            </p:cNvPr>
            <p:cNvGrpSpPr/>
            <p:nvPr/>
          </p:nvGrpSpPr>
          <p:grpSpPr>
            <a:xfrm>
              <a:off x="5378747" y="948274"/>
              <a:ext cx="3683980" cy="4552133"/>
              <a:chOff x="5271580" y="1180288"/>
              <a:chExt cx="4019485" cy="4028865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A9D53B31-3965-C34D-BD48-82779E56053F}"/>
                  </a:ext>
                </a:extLst>
              </p:cNvPr>
              <p:cNvGrpSpPr/>
              <p:nvPr/>
            </p:nvGrpSpPr>
            <p:grpSpPr>
              <a:xfrm>
                <a:off x="5271580" y="1180288"/>
                <a:ext cx="3382083" cy="4028865"/>
                <a:chOff x="4530241" y="2145994"/>
                <a:chExt cx="3756867" cy="3007033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F20CEE84-F5A6-3941-960B-801FA64E2EC6}"/>
                    </a:ext>
                  </a:extLst>
                </p:cNvPr>
                <p:cNvSpPr/>
                <p:nvPr/>
              </p:nvSpPr>
              <p:spPr>
                <a:xfrm>
                  <a:off x="4530241" y="3839333"/>
                  <a:ext cx="2118132" cy="13136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ounded Rectangle 45">
                  <a:extLst>
                    <a:ext uri="{FF2B5EF4-FFF2-40B4-BE49-F238E27FC236}">
                      <a16:creationId xmlns:a16="http://schemas.microsoft.com/office/drawing/2014/main" id="{8E34C813-7F32-664E-BEB0-43A411604195}"/>
                    </a:ext>
                  </a:extLst>
                </p:cNvPr>
                <p:cNvSpPr/>
                <p:nvPr/>
              </p:nvSpPr>
              <p:spPr>
                <a:xfrm>
                  <a:off x="5705076" y="2867102"/>
                  <a:ext cx="2582032" cy="227948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47A7D9A8-A750-0C4E-B1EA-764DF1A92037}"/>
                    </a:ext>
                  </a:extLst>
                </p:cNvPr>
                <p:cNvSpPr/>
                <p:nvPr/>
              </p:nvSpPr>
              <p:spPr>
                <a:xfrm rot="1191102">
                  <a:off x="5950695" y="2145994"/>
                  <a:ext cx="2308935" cy="17940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37F8797-393E-CA4A-9780-D3F0A4D59CA4}"/>
                    </a:ext>
                  </a:extLst>
                </p:cNvPr>
                <p:cNvSpPr/>
                <p:nvPr/>
              </p:nvSpPr>
              <p:spPr>
                <a:xfrm rot="1191102">
                  <a:off x="4924477" y="2817135"/>
                  <a:ext cx="1857443" cy="13094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B733F6D8-5B78-DD43-B129-991B0D36AD8B}"/>
                  </a:ext>
                </a:extLst>
              </p:cNvPr>
              <p:cNvSpPr/>
              <p:nvPr/>
            </p:nvSpPr>
            <p:spPr>
              <a:xfrm>
                <a:off x="8001434" y="1802036"/>
                <a:ext cx="812675" cy="317781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FA432B6A-CB47-E048-9F21-03DB3872E5BD}"/>
                  </a:ext>
                </a:extLst>
              </p:cNvPr>
              <p:cNvSpPr/>
              <p:nvPr/>
            </p:nvSpPr>
            <p:spPr>
              <a:xfrm>
                <a:off x="8395544" y="2520377"/>
                <a:ext cx="895521" cy="167871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884A3B8B-1D48-A04F-97FE-244BCA624EC1}"/>
                </a:ext>
              </a:extLst>
            </p:cNvPr>
            <p:cNvSpPr/>
            <p:nvPr/>
          </p:nvSpPr>
          <p:spPr>
            <a:xfrm>
              <a:off x="8170612" y="1916255"/>
              <a:ext cx="758655" cy="30927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5412989" y="4028333"/>
            <a:ext cx="2496690" cy="694558"/>
          </a:xfrm>
          <a:prstGeom prst="roundRect">
            <a:avLst>
              <a:gd name="adj" fmla="val 10161"/>
            </a:avLst>
          </a:prstGeom>
          <a:solidFill>
            <a:srgbClr val="7DAB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6065945" y="3069553"/>
            <a:ext cx="1820783" cy="692259"/>
          </a:xfrm>
          <a:prstGeom prst="roundRect">
            <a:avLst/>
          </a:prstGeom>
          <a:solidFill>
            <a:srgbClr val="6291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6047406" y="2124056"/>
            <a:ext cx="1865569" cy="692259"/>
          </a:xfrm>
          <a:prstGeom prst="roundRect">
            <a:avLst/>
          </a:prstGeom>
          <a:solidFill>
            <a:srgbClr val="517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493256BF-9949-1B42-B722-BD5D00B6B9FC}"/>
              </a:ext>
            </a:extLst>
          </p:cNvPr>
          <p:cNvSpPr/>
          <p:nvPr/>
        </p:nvSpPr>
        <p:spPr>
          <a:xfrm>
            <a:off x="5663351" y="3066272"/>
            <a:ext cx="1820783" cy="330299"/>
          </a:xfrm>
          <a:prstGeom prst="roundRect">
            <a:avLst>
              <a:gd name="adj" fmla="val 0"/>
            </a:avLst>
          </a:prstGeom>
          <a:solidFill>
            <a:srgbClr val="6291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0BEE8FBE-1CFC-894D-81A9-219B2F6C25CB}"/>
              </a:ext>
            </a:extLst>
          </p:cNvPr>
          <p:cNvSpPr/>
          <p:nvPr/>
        </p:nvSpPr>
        <p:spPr>
          <a:xfrm>
            <a:off x="5684165" y="3462057"/>
            <a:ext cx="1762499" cy="299964"/>
          </a:xfrm>
          <a:prstGeom prst="roundRect">
            <a:avLst>
              <a:gd name="adj" fmla="val 0"/>
            </a:avLst>
          </a:prstGeom>
          <a:solidFill>
            <a:srgbClr val="6291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>
            <a:off x="3160030" y="3147574"/>
            <a:ext cx="999770" cy="520535"/>
          </a:xfrm>
          <a:prstGeom prst="roundRect">
            <a:avLst>
              <a:gd name="adj" fmla="val 114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>
            <a:off x="3909238" y="3406084"/>
            <a:ext cx="1866836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974C8E67-7CE8-7E4D-BFA5-B9E265D2FF70}"/>
              </a:ext>
            </a:extLst>
          </p:cNvPr>
          <p:cNvSpPr/>
          <p:nvPr/>
        </p:nvSpPr>
        <p:spPr>
          <a:xfrm>
            <a:off x="5735878" y="3146371"/>
            <a:ext cx="760959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DE07E49D-26B8-E24C-A222-63C9F7E6D80A}"/>
              </a:ext>
            </a:extLst>
          </p:cNvPr>
          <p:cNvSpPr/>
          <p:nvPr/>
        </p:nvSpPr>
        <p:spPr>
          <a:xfrm>
            <a:off x="4645184" y="3142654"/>
            <a:ext cx="5557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22B91A29-49C1-7C4A-A56B-CBB4F852716E}"/>
              </a:ext>
            </a:extLst>
          </p:cNvPr>
          <p:cNvSpPr/>
          <p:nvPr/>
        </p:nvSpPr>
        <p:spPr>
          <a:xfrm>
            <a:off x="5380804" y="4507758"/>
            <a:ext cx="1602623" cy="216092"/>
          </a:xfrm>
          <a:prstGeom prst="roundRect">
            <a:avLst>
              <a:gd name="adj" fmla="val 0"/>
            </a:avLst>
          </a:prstGeom>
          <a:solidFill>
            <a:srgbClr val="7DAB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>
            <a:off x="3382649" y="4115993"/>
            <a:ext cx="3114188" cy="515845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3FE91599-28C8-D040-B8DE-A92F849C505B}"/>
              </a:ext>
            </a:extLst>
          </p:cNvPr>
          <p:cNvSpPr/>
          <p:nvPr/>
        </p:nvSpPr>
        <p:spPr>
          <a:xfrm>
            <a:off x="5708441" y="2516192"/>
            <a:ext cx="1919203" cy="294790"/>
          </a:xfrm>
          <a:prstGeom prst="roundRect">
            <a:avLst>
              <a:gd name="adj" fmla="val 0"/>
            </a:avLst>
          </a:prstGeom>
          <a:solidFill>
            <a:srgbClr val="517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>
            <a:off x="3382650" y="2201146"/>
            <a:ext cx="1812872" cy="520535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E569C3D-64E6-B340-875C-56E403F7DC4F}"/>
              </a:ext>
            </a:extLst>
          </p:cNvPr>
          <p:cNvSpPr/>
          <p:nvPr/>
        </p:nvSpPr>
        <p:spPr>
          <a:xfrm>
            <a:off x="5735879" y="2209444"/>
            <a:ext cx="759382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CD1C893-32BE-F24D-85AF-E55447ECE8A8}"/>
              </a:ext>
            </a:extLst>
          </p:cNvPr>
          <p:cNvCxnSpPr>
            <a:cxnSpLocks/>
          </p:cNvCxnSpPr>
          <p:nvPr/>
        </p:nvCxnSpPr>
        <p:spPr>
          <a:xfrm>
            <a:off x="4891547" y="2463839"/>
            <a:ext cx="1128927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3284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5741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154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F8C7F604-4119-C143-8166-80C42B2BDE53}"/>
              </a:ext>
            </a:extLst>
          </p:cNvPr>
          <p:cNvGrpSpPr/>
          <p:nvPr/>
        </p:nvGrpSpPr>
        <p:grpSpPr>
          <a:xfrm>
            <a:off x="8027738" y="4396026"/>
            <a:ext cx="3305870" cy="2287681"/>
            <a:chOff x="1843086" y="565767"/>
            <a:chExt cx="3305870" cy="228768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73FA789-4B47-1146-9E20-64873E9613FF}"/>
                </a:ext>
              </a:extLst>
            </p:cNvPr>
            <p:cNvSpPr/>
            <p:nvPr/>
          </p:nvSpPr>
          <p:spPr>
            <a:xfrm rot="16425421">
              <a:off x="2456773" y="651898"/>
              <a:ext cx="2091853" cy="19195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63143B4-9D71-ED43-A7A0-9F7B31633CF1}"/>
                </a:ext>
              </a:extLst>
            </p:cNvPr>
            <p:cNvSpPr/>
            <p:nvPr/>
          </p:nvSpPr>
          <p:spPr>
            <a:xfrm>
              <a:off x="1843086" y="1859280"/>
              <a:ext cx="1050405" cy="9914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D54542F-0188-BD4E-9802-5BBFC067A7E4}"/>
                </a:ext>
              </a:extLst>
            </p:cNvPr>
            <p:cNvSpPr/>
            <p:nvPr/>
          </p:nvSpPr>
          <p:spPr>
            <a:xfrm>
              <a:off x="2121255" y="1267545"/>
              <a:ext cx="880868" cy="8976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22F2F5E-3C4F-6F40-81A6-CACE725A5CCE}"/>
                </a:ext>
              </a:extLst>
            </p:cNvPr>
            <p:cNvSpPr/>
            <p:nvPr/>
          </p:nvSpPr>
          <p:spPr>
            <a:xfrm>
              <a:off x="3641067" y="1314165"/>
              <a:ext cx="1507889" cy="15365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B1CEE61A-3CE7-CE4E-BFF1-3D0B031D00FF}"/>
                </a:ext>
              </a:extLst>
            </p:cNvPr>
            <p:cNvSpPr/>
            <p:nvPr/>
          </p:nvSpPr>
          <p:spPr>
            <a:xfrm>
              <a:off x="2037613" y="1955840"/>
              <a:ext cx="2894134" cy="89760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871D0B5-7191-4749-925B-354EF0DE3921}"/>
              </a:ext>
            </a:extLst>
          </p:cNvPr>
          <p:cNvSpPr txBox="1"/>
          <p:nvPr/>
        </p:nvSpPr>
        <p:spPr>
          <a:xfrm>
            <a:off x="8746341" y="340543"/>
            <a:ext cx="296267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A7A5890E-F2DD-6044-AF37-8C0BC9EBB781}"/>
              </a:ext>
            </a:extLst>
          </p:cNvPr>
          <p:cNvSpPr/>
          <p:nvPr/>
        </p:nvSpPr>
        <p:spPr>
          <a:xfrm>
            <a:off x="2307888" y="2052893"/>
            <a:ext cx="1997528" cy="2838752"/>
          </a:xfrm>
          <a:custGeom>
            <a:avLst/>
            <a:gdLst/>
            <a:ahLst/>
            <a:cxnLst/>
            <a:rect l="l" t="t" r="r" b="b"/>
            <a:pathLst>
              <a:path w="1997528" h="2838752">
                <a:moveTo>
                  <a:pt x="385632" y="0"/>
                </a:moveTo>
                <a:lnTo>
                  <a:pt x="915891" y="0"/>
                </a:lnTo>
                <a:cubicBezTo>
                  <a:pt x="1238789" y="0"/>
                  <a:pt x="1480963" y="56471"/>
                  <a:pt x="1642412" y="169413"/>
                </a:cubicBezTo>
                <a:cubicBezTo>
                  <a:pt x="1803861" y="282355"/>
                  <a:pt x="1884586" y="453216"/>
                  <a:pt x="1884586" y="681995"/>
                </a:cubicBezTo>
                <a:cubicBezTo>
                  <a:pt x="1884586" y="752946"/>
                  <a:pt x="1876260" y="822087"/>
                  <a:pt x="1859608" y="889418"/>
                </a:cubicBezTo>
                <a:cubicBezTo>
                  <a:pt x="1842956" y="956748"/>
                  <a:pt x="1817255" y="1018649"/>
                  <a:pt x="1782504" y="1075120"/>
                </a:cubicBezTo>
                <a:cubicBezTo>
                  <a:pt x="1747752" y="1131591"/>
                  <a:pt x="1704313" y="1181546"/>
                  <a:pt x="1652186" y="1224985"/>
                </a:cubicBezTo>
                <a:cubicBezTo>
                  <a:pt x="1600059" y="1268425"/>
                  <a:pt x="1538520" y="1302452"/>
                  <a:pt x="1467569" y="1327068"/>
                </a:cubicBezTo>
                <a:cubicBezTo>
                  <a:pt x="1538520" y="1338651"/>
                  <a:pt x="1606213" y="1361457"/>
                  <a:pt x="1670648" y="1395484"/>
                </a:cubicBezTo>
                <a:cubicBezTo>
                  <a:pt x="1735082" y="1429512"/>
                  <a:pt x="1791553" y="1473675"/>
                  <a:pt x="1840061" y="1527974"/>
                </a:cubicBezTo>
                <a:cubicBezTo>
                  <a:pt x="1888568" y="1582273"/>
                  <a:pt x="1926939" y="1646346"/>
                  <a:pt x="1955174" y="1720192"/>
                </a:cubicBezTo>
                <a:cubicBezTo>
                  <a:pt x="1983410" y="1794039"/>
                  <a:pt x="1997528" y="1876574"/>
                  <a:pt x="1997528" y="1967796"/>
                </a:cubicBezTo>
                <a:cubicBezTo>
                  <a:pt x="1997528" y="2257391"/>
                  <a:pt x="1900513" y="2474949"/>
                  <a:pt x="1706485" y="2620470"/>
                </a:cubicBezTo>
                <a:cubicBezTo>
                  <a:pt x="1536710" y="2747801"/>
                  <a:pt x="1300973" y="2819425"/>
                  <a:pt x="999274" y="2835341"/>
                </a:cubicBezTo>
                <a:lnTo>
                  <a:pt x="944353" y="2836746"/>
                </a:lnTo>
                <a:lnTo>
                  <a:pt x="944353" y="2835731"/>
                </a:lnTo>
                <a:lnTo>
                  <a:pt x="912513" y="2837561"/>
                </a:lnTo>
                <a:lnTo>
                  <a:pt x="865936" y="2838752"/>
                </a:lnTo>
                <a:lnTo>
                  <a:pt x="855891" y="2838752"/>
                </a:lnTo>
                <a:lnTo>
                  <a:pt x="784489" y="2834649"/>
                </a:lnTo>
                <a:cubicBezTo>
                  <a:pt x="343853" y="2783729"/>
                  <a:pt x="0" y="2360273"/>
                  <a:pt x="0" y="1845429"/>
                </a:cubicBezTo>
                <a:cubicBezTo>
                  <a:pt x="0" y="1502200"/>
                  <a:pt x="152824" y="1199588"/>
                  <a:pt x="385265" y="1020895"/>
                </a:cubicBezTo>
                <a:lnTo>
                  <a:pt x="450450" y="980634"/>
                </a:lnTo>
                <a:lnTo>
                  <a:pt x="409496" y="922315"/>
                </a:lnTo>
                <a:cubicBezTo>
                  <a:pt x="278261" y="685566"/>
                  <a:pt x="254641" y="356348"/>
                  <a:pt x="370820" y="34560"/>
                </a:cubicBezTo>
                <a:lnTo>
                  <a:pt x="385632" y="0"/>
                </a:lnTo>
                <a:close/>
                <a:moveTo>
                  <a:pt x="529282" y="423532"/>
                </a:moveTo>
                <a:lnTo>
                  <a:pt x="529282" y="1175030"/>
                </a:lnTo>
                <a:lnTo>
                  <a:pt x="852905" y="1175030"/>
                </a:lnTo>
                <a:cubicBezTo>
                  <a:pt x="939783" y="1175030"/>
                  <a:pt x="1013268" y="1164533"/>
                  <a:pt x="1073359" y="1143537"/>
                </a:cubicBezTo>
                <a:cubicBezTo>
                  <a:pt x="1133449" y="1122541"/>
                  <a:pt x="1182681" y="1093582"/>
                  <a:pt x="1221052" y="1056658"/>
                </a:cubicBezTo>
                <a:cubicBezTo>
                  <a:pt x="1259423" y="1019735"/>
                  <a:pt x="1286935" y="977382"/>
                  <a:pt x="1303586" y="929599"/>
                </a:cubicBezTo>
                <a:cubicBezTo>
                  <a:pt x="1320238" y="881816"/>
                  <a:pt x="1328564" y="830413"/>
                  <a:pt x="1328564" y="775390"/>
                </a:cubicBezTo>
                <a:cubicBezTo>
                  <a:pt x="1328564" y="721815"/>
                  <a:pt x="1319876" y="673308"/>
                  <a:pt x="1302500" y="629868"/>
                </a:cubicBezTo>
                <a:cubicBezTo>
                  <a:pt x="1285125" y="586429"/>
                  <a:pt x="1257251" y="549506"/>
                  <a:pt x="1218880" y="519098"/>
                </a:cubicBezTo>
                <a:cubicBezTo>
                  <a:pt x="1180509" y="488691"/>
                  <a:pt x="1131277" y="465162"/>
                  <a:pt x="1071187" y="448510"/>
                </a:cubicBezTo>
                <a:cubicBezTo>
                  <a:pt x="1011096" y="431858"/>
                  <a:pt x="938335" y="423532"/>
                  <a:pt x="852905" y="423532"/>
                </a:cubicBezTo>
                <a:lnTo>
                  <a:pt x="529282" y="423532"/>
                </a:lnTo>
                <a:close/>
                <a:moveTo>
                  <a:pt x="529282" y="1583359"/>
                </a:moveTo>
                <a:lnTo>
                  <a:pt x="529282" y="2402188"/>
                </a:lnTo>
                <a:lnTo>
                  <a:pt x="902860" y="2402188"/>
                </a:lnTo>
                <a:cubicBezTo>
                  <a:pt x="988290" y="2402188"/>
                  <a:pt x="1063223" y="2391328"/>
                  <a:pt x="1127658" y="2369609"/>
                </a:cubicBezTo>
                <a:cubicBezTo>
                  <a:pt x="1192092" y="2347889"/>
                  <a:pt x="1246029" y="2317844"/>
                  <a:pt x="1289469" y="2279472"/>
                </a:cubicBezTo>
                <a:cubicBezTo>
                  <a:pt x="1332908" y="2241101"/>
                  <a:pt x="1365849" y="2195852"/>
                  <a:pt x="1388293" y="2143725"/>
                </a:cubicBezTo>
                <a:cubicBezTo>
                  <a:pt x="1410736" y="2091598"/>
                  <a:pt x="1421958" y="2035851"/>
                  <a:pt x="1421958" y="1976484"/>
                </a:cubicBezTo>
                <a:cubicBezTo>
                  <a:pt x="1421958" y="1853406"/>
                  <a:pt x="1375985" y="1757116"/>
                  <a:pt x="1284039" y="1687613"/>
                </a:cubicBezTo>
                <a:cubicBezTo>
                  <a:pt x="1192092" y="1618110"/>
                  <a:pt x="1051277" y="1583359"/>
                  <a:pt x="861592" y="1583359"/>
                </a:cubicBezTo>
                <a:lnTo>
                  <a:pt x="529282" y="158335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8F2C988F-D79A-D44B-861D-833A526DF395}"/>
              </a:ext>
            </a:extLst>
          </p:cNvPr>
          <p:cNvSpPr/>
          <p:nvPr/>
        </p:nvSpPr>
        <p:spPr>
          <a:xfrm>
            <a:off x="2693520" y="380600"/>
            <a:ext cx="3402480" cy="4512076"/>
          </a:xfrm>
          <a:custGeom>
            <a:avLst/>
            <a:gdLst/>
            <a:ahLst/>
            <a:cxnLst/>
            <a:rect l="l" t="t" r="r" b="b"/>
            <a:pathLst>
              <a:path w="3402480" h="4512076">
                <a:moveTo>
                  <a:pt x="1925108" y="1103"/>
                </a:moveTo>
                <a:cubicBezTo>
                  <a:pt x="1953562" y="-452"/>
                  <a:pt x="1981929" y="-372"/>
                  <a:pt x="2010133" y="1397"/>
                </a:cubicBezTo>
                <a:cubicBezTo>
                  <a:pt x="2074600" y="5440"/>
                  <a:pt x="2138214" y="18308"/>
                  <a:pt x="2200066" y="40639"/>
                </a:cubicBezTo>
                <a:cubicBezTo>
                  <a:pt x="2416547" y="118798"/>
                  <a:pt x="2575580" y="299936"/>
                  <a:pt x="2664668" y="538056"/>
                </a:cubicBezTo>
                <a:lnTo>
                  <a:pt x="2712353" y="706096"/>
                </a:lnTo>
                <a:lnTo>
                  <a:pt x="2737560" y="707433"/>
                </a:lnTo>
                <a:cubicBezTo>
                  <a:pt x="3051768" y="761522"/>
                  <a:pt x="3318752" y="1367598"/>
                  <a:pt x="3386403" y="2205111"/>
                </a:cubicBezTo>
                <a:cubicBezTo>
                  <a:pt x="3407945" y="2471795"/>
                  <a:pt x="3407838" y="2747763"/>
                  <a:pt x="3386090" y="3014327"/>
                </a:cubicBezTo>
                <a:cubicBezTo>
                  <a:pt x="3317279" y="3857742"/>
                  <a:pt x="3046465" y="4464227"/>
                  <a:pt x="2729774" y="4509387"/>
                </a:cubicBezTo>
                <a:lnTo>
                  <a:pt x="2689149" y="4510310"/>
                </a:lnTo>
                <a:lnTo>
                  <a:pt x="2689149" y="4512076"/>
                </a:lnTo>
                <a:lnTo>
                  <a:pt x="558721" y="4512076"/>
                </a:lnTo>
                <a:lnTo>
                  <a:pt x="558721" y="4509039"/>
                </a:lnTo>
                <a:lnTo>
                  <a:pt x="613642" y="4507634"/>
                </a:lnTo>
                <a:cubicBezTo>
                  <a:pt x="915341" y="4491718"/>
                  <a:pt x="1151078" y="4420094"/>
                  <a:pt x="1320853" y="4292763"/>
                </a:cubicBezTo>
                <a:cubicBezTo>
                  <a:pt x="1514881" y="4147242"/>
                  <a:pt x="1611896" y="3929684"/>
                  <a:pt x="1611896" y="3640089"/>
                </a:cubicBezTo>
                <a:cubicBezTo>
                  <a:pt x="1611896" y="3548867"/>
                  <a:pt x="1597778" y="3466332"/>
                  <a:pt x="1569542" y="3392485"/>
                </a:cubicBezTo>
                <a:cubicBezTo>
                  <a:pt x="1541307" y="3318639"/>
                  <a:pt x="1502936" y="3254566"/>
                  <a:pt x="1454429" y="3200267"/>
                </a:cubicBezTo>
                <a:cubicBezTo>
                  <a:pt x="1405921" y="3145968"/>
                  <a:pt x="1349450" y="3101805"/>
                  <a:pt x="1285016" y="3067777"/>
                </a:cubicBezTo>
                <a:cubicBezTo>
                  <a:pt x="1220581" y="3033750"/>
                  <a:pt x="1152888" y="3010944"/>
                  <a:pt x="1081937" y="2999361"/>
                </a:cubicBezTo>
                <a:cubicBezTo>
                  <a:pt x="1152888" y="2974745"/>
                  <a:pt x="1214427" y="2940718"/>
                  <a:pt x="1266554" y="2897278"/>
                </a:cubicBezTo>
                <a:cubicBezTo>
                  <a:pt x="1318681" y="2853839"/>
                  <a:pt x="1362120" y="2803884"/>
                  <a:pt x="1396872" y="2747413"/>
                </a:cubicBezTo>
                <a:cubicBezTo>
                  <a:pt x="1431623" y="2690942"/>
                  <a:pt x="1457324" y="2629041"/>
                  <a:pt x="1473976" y="2561711"/>
                </a:cubicBezTo>
                <a:cubicBezTo>
                  <a:pt x="1490628" y="2494380"/>
                  <a:pt x="1498954" y="2425239"/>
                  <a:pt x="1498954" y="2354288"/>
                </a:cubicBezTo>
                <a:cubicBezTo>
                  <a:pt x="1498954" y="2125509"/>
                  <a:pt x="1418229" y="1954648"/>
                  <a:pt x="1256780" y="1841706"/>
                </a:cubicBezTo>
                <a:cubicBezTo>
                  <a:pt x="1095331" y="1728764"/>
                  <a:pt x="853157" y="1672293"/>
                  <a:pt x="530259" y="1672293"/>
                </a:cubicBezTo>
                <a:lnTo>
                  <a:pt x="0" y="1672293"/>
                </a:lnTo>
                <a:lnTo>
                  <a:pt x="44750" y="1567881"/>
                </a:lnTo>
                <a:cubicBezTo>
                  <a:pt x="200021" y="1257663"/>
                  <a:pt x="464456" y="1048914"/>
                  <a:pt x="735516" y="1006805"/>
                </a:cubicBezTo>
                <a:lnTo>
                  <a:pt x="840188" y="1003106"/>
                </a:lnTo>
                <a:lnTo>
                  <a:pt x="842987" y="994401"/>
                </a:lnTo>
                <a:cubicBezTo>
                  <a:pt x="1051902" y="415754"/>
                  <a:pt x="1498293" y="24436"/>
                  <a:pt x="1925108" y="1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C845967F-E58B-434A-A398-F9874C1C4844}"/>
              </a:ext>
            </a:extLst>
          </p:cNvPr>
          <p:cNvSpPr/>
          <p:nvPr/>
        </p:nvSpPr>
        <p:spPr>
          <a:xfrm>
            <a:off x="2307213" y="2052893"/>
            <a:ext cx="856567" cy="2838752"/>
          </a:xfrm>
          <a:custGeom>
            <a:avLst/>
            <a:gdLst/>
            <a:ahLst/>
            <a:cxnLst/>
            <a:rect l="l" t="t" r="r" b="b"/>
            <a:pathLst>
              <a:path w="856567" h="2838752">
                <a:moveTo>
                  <a:pt x="0" y="0"/>
                </a:moveTo>
                <a:lnTo>
                  <a:pt x="386308" y="0"/>
                </a:lnTo>
                <a:lnTo>
                  <a:pt x="371496" y="34560"/>
                </a:lnTo>
                <a:cubicBezTo>
                  <a:pt x="255317" y="356348"/>
                  <a:pt x="278937" y="685566"/>
                  <a:pt x="410172" y="922315"/>
                </a:cubicBezTo>
                <a:lnTo>
                  <a:pt x="451126" y="980634"/>
                </a:lnTo>
                <a:lnTo>
                  <a:pt x="385941" y="1020895"/>
                </a:lnTo>
                <a:cubicBezTo>
                  <a:pt x="153500" y="1199588"/>
                  <a:pt x="676" y="1502200"/>
                  <a:pt x="676" y="1845429"/>
                </a:cubicBezTo>
                <a:cubicBezTo>
                  <a:pt x="676" y="2360273"/>
                  <a:pt x="344529" y="2783729"/>
                  <a:pt x="785165" y="2834649"/>
                </a:cubicBezTo>
                <a:lnTo>
                  <a:pt x="856567" y="2838752"/>
                </a:lnTo>
                <a:lnTo>
                  <a:pt x="0" y="283875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Freeform 68">
            <a:extLst>
              <a:ext uri="{FF2B5EF4-FFF2-40B4-BE49-F238E27FC236}">
                <a16:creationId xmlns:a16="http://schemas.microsoft.com/office/drawing/2014/main" id="{EBD4AA29-261F-1A44-AFD2-02ADC23A93FE}"/>
              </a:ext>
            </a:extLst>
          </p:cNvPr>
          <p:cNvSpPr/>
          <p:nvPr/>
        </p:nvSpPr>
        <p:spPr>
          <a:xfrm>
            <a:off x="2837170" y="2476425"/>
            <a:ext cx="799282" cy="751498"/>
          </a:xfrm>
          <a:custGeom>
            <a:avLst/>
            <a:gdLst/>
            <a:ahLst/>
            <a:cxnLst/>
            <a:rect l="l" t="t" r="r" b="b"/>
            <a:pathLst>
              <a:path w="799282" h="751498">
                <a:moveTo>
                  <a:pt x="0" y="0"/>
                </a:moveTo>
                <a:lnTo>
                  <a:pt x="323623" y="0"/>
                </a:lnTo>
                <a:cubicBezTo>
                  <a:pt x="409053" y="0"/>
                  <a:pt x="481814" y="8326"/>
                  <a:pt x="541905" y="24978"/>
                </a:cubicBezTo>
                <a:cubicBezTo>
                  <a:pt x="601995" y="41630"/>
                  <a:pt x="651227" y="65159"/>
                  <a:pt x="689598" y="95566"/>
                </a:cubicBezTo>
                <a:cubicBezTo>
                  <a:pt x="727969" y="125974"/>
                  <a:pt x="755843" y="162897"/>
                  <a:pt x="773218" y="206336"/>
                </a:cubicBezTo>
                <a:cubicBezTo>
                  <a:pt x="790594" y="249776"/>
                  <a:pt x="799282" y="298283"/>
                  <a:pt x="799282" y="351858"/>
                </a:cubicBezTo>
                <a:cubicBezTo>
                  <a:pt x="799282" y="406881"/>
                  <a:pt x="790956" y="458284"/>
                  <a:pt x="774304" y="506067"/>
                </a:cubicBezTo>
                <a:cubicBezTo>
                  <a:pt x="757653" y="553850"/>
                  <a:pt x="730141" y="596203"/>
                  <a:pt x="691770" y="633126"/>
                </a:cubicBezTo>
                <a:cubicBezTo>
                  <a:pt x="653399" y="670050"/>
                  <a:pt x="604167" y="699009"/>
                  <a:pt x="544077" y="720005"/>
                </a:cubicBezTo>
                <a:cubicBezTo>
                  <a:pt x="483986" y="741001"/>
                  <a:pt x="410501" y="751498"/>
                  <a:pt x="323623" y="751498"/>
                </a:cubicBezTo>
                <a:lnTo>
                  <a:pt x="0" y="75149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5D6F1272-5B80-E648-A54A-A34AB1A359D1}"/>
              </a:ext>
            </a:extLst>
          </p:cNvPr>
          <p:cNvSpPr/>
          <p:nvPr/>
        </p:nvSpPr>
        <p:spPr>
          <a:xfrm>
            <a:off x="2837170" y="3636253"/>
            <a:ext cx="892676" cy="818829"/>
          </a:xfrm>
          <a:custGeom>
            <a:avLst/>
            <a:gdLst/>
            <a:ahLst/>
            <a:cxnLst/>
            <a:rect l="l" t="t" r="r" b="b"/>
            <a:pathLst>
              <a:path w="892676" h="818829">
                <a:moveTo>
                  <a:pt x="0" y="0"/>
                </a:moveTo>
                <a:lnTo>
                  <a:pt x="332310" y="0"/>
                </a:lnTo>
                <a:cubicBezTo>
                  <a:pt x="521995" y="0"/>
                  <a:pt x="662810" y="34751"/>
                  <a:pt x="754757" y="104254"/>
                </a:cubicBezTo>
                <a:cubicBezTo>
                  <a:pt x="846703" y="173757"/>
                  <a:pt x="892676" y="270047"/>
                  <a:pt x="892676" y="393125"/>
                </a:cubicBezTo>
                <a:cubicBezTo>
                  <a:pt x="892676" y="452492"/>
                  <a:pt x="881454" y="508239"/>
                  <a:pt x="859011" y="560366"/>
                </a:cubicBezTo>
                <a:cubicBezTo>
                  <a:pt x="836567" y="612493"/>
                  <a:pt x="803626" y="657742"/>
                  <a:pt x="760187" y="696113"/>
                </a:cubicBezTo>
                <a:cubicBezTo>
                  <a:pt x="716747" y="734485"/>
                  <a:pt x="662810" y="764530"/>
                  <a:pt x="598376" y="786250"/>
                </a:cubicBezTo>
                <a:cubicBezTo>
                  <a:pt x="533941" y="807969"/>
                  <a:pt x="459008" y="818829"/>
                  <a:pt x="373578" y="818829"/>
                </a:cubicBezTo>
                <a:lnTo>
                  <a:pt x="0" y="81882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 66">
            <a:extLst>
              <a:ext uri="{FF2B5EF4-FFF2-40B4-BE49-F238E27FC236}">
                <a16:creationId xmlns:a16="http://schemas.microsoft.com/office/drawing/2014/main" id="{794AE727-85C6-2241-8337-2A994E48240E}"/>
              </a:ext>
            </a:extLst>
          </p:cNvPr>
          <p:cNvSpPr/>
          <p:nvPr/>
        </p:nvSpPr>
        <p:spPr>
          <a:xfrm>
            <a:off x="3220401" y="4888624"/>
            <a:ext cx="31840" cy="1830"/>
          </a:xfrm>
          <a:custGeom>
            <a:avLst/>
            <a:gdLst/>
            <a:ahLst/>
            <a:cxnLst/>
            <a:rect l="l" t="t" r="r" b="b"/>
            <a:pathLst>
              <a:path w="31840" h="1830">
                <a:moveTo>
                  <a:pt x="31840" y="0"/>
                </a:moveTo>
                <a:lnTo>
                  <a:pt x="31840" y="1015"/>
                </a:lnTo>
                <a:lnTo>
                  <a:pt x="0" y="1830"/>
                </a:lnTo>
                <a:lnTo>
                  <a:pt x="3184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02886937-B5C9-5D4D-BA4D-69F1D91139AE}"/>
              </a:ext>
            </a:extLst>
          </p:cNvPr>
          <p:cNvSpPr/>
          <p:nvPr/>
        </p:nvSpPr>
        <p:spPr>
          <a:xfrm>
            <a:off x="3163779" y="4890454"/>
            <a:ext cx="56622" cy="2222"/>
          </a:xfrm>
          <a:custGeom>
            <a:avLst/>
            <a:gdLst/>
            <a:ahLst/>
            <a:cxnLst/>
            <a:rect l="l" t="t" r="r" b="b"/>
            <a:pathLst>
              <a:path w="56622" h="2222">
                <a:moveTo>
                  <a:pt x="56622" y="0"/>
                </a:moveTo>
                <a:lnTo>
                  <a:pt x="17942" y="2222"/>
                </a:lnTo>
                <a:lnTo>
                  <a:pt x="0" y="1191"/>
                </a:lnTo>
                <a:lnTo>
                  <a:pt x="10045" y="1191"/>
                </a:lnTo>
                <a:lnTo>
                  <a:pt x="5662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59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gradFill>
            <a:gsLst>
              <a:gs pos="27000">
                <a:schemeClr val="accent1">
                  <a:lumMod val="96000"/>
                  <a:lumOff val="4000"/>
                </a:schemeClr>
              </a:gs>
              <a:gs pos="100000">
                <a:srgbClr val="92D050">
                  <a:lumMod val="77000"/>
                  <a:lumOff val="23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11EB36C-3C23-6640-A8A2-0AC08B5E2A18}"/>
              </a:ext>
            </a:extLst>
          </p:cNvPr>
          <p:cNvGrpSpPr/>
          <p:nvPr/>
        </p:nvGrpSpPr>
        <p:grpSpPr>
          <a:xfrm>
            <a:off x="5378747" y="948274"/>
            <a:ext cx="3683980" cy="4552133"/>
            <a:chOff x="5378747" y="948274"/>
            <a:chExt cx="3683980" cy="455213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06D9B07-0D82-1548-9798-5B34109035D0}"/>
                </a:ext>
              </a:extLst>
            </p:cNvPr>
            <p:cNvGrpSpPr/>
            <p:nvPr/>
          </p:nvGrpSpPr>
          <p:grpSpPr>
            <a:xfrm>
              <a:off x="5378747" y="948274"/>
              <a:ext cx="3683980" cy="4552133"/>
              <a:chOff x="5271580" y="1180288"/>
              <a:chExt cx="4019485" cy="4028865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A9D53B31-3965-C34D-BD48-82779E56053F}"/>
                  </a:ext>
                </a:extLst>
              </p:cNvPr>
              <p:cNvGrpSpPr/>
              <p:nvPr/>
            </p:nvGrpSpPr>
            <p:grpSpPr>
              <a:xfrm>
                <a:off x="5271580" y="1180288"/>
                <a:ext cx="3382083" cy="4028865"/>
                <a:chOff x="4530241" y="2145994"/>
                <a:chExt cx="3756867" cy="3007033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F20CEE84-F5A6-3941-960B-801FA64E2EC6}"/>
                    </a:ext>
                  </a:extLst>
                </p:cNvPr>
                <p:cNvSpPr/>
                <p:nvPr/>
              </p:nvSpPr>
              <p:spPr>
                <a:xfrm>
                  <a:off x="4530241" y="3839333"/>
                  <a:ext cx="2118132" cy="13136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ounded Rectangle 45">
                  <a:extLst>
                    <a:ext uri="{FF2B5EF4-FFF2-40B4-BE49-F238E27FC236}">
                      <a16:creationId xmlns:a16="http://schemas.microsoft.com/office/drawing/2014/main" id="{8E34C813-7F32-664E-BEB0-43A411604195}"/>
                    </a:ext>
                  </a:extLst>
                </p:cNvPr>
                <p:cNvSpPr/>
                <p:nvPr/>
              </p:nvSpPr>
              <p:spPr>
                <a:xfrm>
                  <a:off x="5705076" y="2867102"/>
                  <a:ext cx="2582032" cy="227948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47A7D9A8-A750-0C4E-B1EA-764DF1A92037}"/>
                    </a:ext>
                  </a:extLst>
                </p:cNvPr>
                <p:cNvSpPr/>
                <p:nvPr/>
              </p:nvSpPr>
              <p:spPr>
                <a:xfrm rot="1191102">
                  <a:off x="5950695" y="2145994"/>
                  <a:ext cx="2308935" cy="17940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37F8797-393E-CA4A-9780-D3F0A4D59CA4}"/>
                    </a:ext>
                  </a:extLst>
                </p:cNvPr>
                <p:cNvSpPr/>
                <p:nvPr/>
              </p:nvSpPr>
              <p:spPr>
                <a:xfrm rot="1191102">
                  <a:off x="4924477" y="2817135"/>
                  <a:ext cx="1857443" cy="13094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B733F6D8-5B78-DD43-B129-991B0D36AD8B}"/>
                  </a:ext>
                </a:extLst>
              </p:cNvPr>
              <p:cNvSpPr/>
              <p:nvPr/>
            </p:nvSpPr>
            <p:spPr>
              <a:xfrm>
                <a:off x="8001434" y="1802036"/>
                <a:ext cx="812675" cy="317781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FA432B6A-CB47-E048-9F21-03DB3872E5BD}"/>
                  </a:ext>
                </a:extLst>
              </p:cNvPr>
              <p:cNvSpPr/>
              <p:nvPr/>
            </p:nvSpPr>
            <p:spPr>
              <a:xfrm>
                <a:off x="8395544" y="2520377"/>
                <a:ext cx="895521" cy="167871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884A3B8B-1D48-A04F-97FE-244BCA624EC1}"/>
                </a:ext>
              </a:extLst>
            </p:cNvPr>
            <p:cNvSpPr/>
            <p:nvPr/>
          </p:nvSpPr>
          <p:spPr>
            <a:xfrm>
              <a:off x="8170612" y="1916255"/>
              <a:ext cx="758655" cy="30927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5412989" y="4028333"/>
            <a:ext cx="2496690" cy="694558"/>
          </a:xfrm>
          <a:prstGeom prst="roundRect">
            <a:avLst>
              <a:gd name="adj" fmla="val 10161"/>
            </a:avLst>
          </a:prstGeom>
          <a:solidFill>
            <a:srgbClr val="7DAB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6065945" y="3069553"/>
            <a:ext cx="1820783" cy="692259"/>
          </a:xfrm>
          <a:prstGeom prst="roundRect">
            <a:avLst/>
          </a:prstGeom>
          <a:solidFill>
            <a:srgbClr val="6291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6047406" y="2124056"/>
            <a:ext cx="1865569" cy="692259"/>
          </a:xfrm>
          <a:prstGeom prst="roundRect">
            <a:avLst/>
          </a:prstGeom>
          <a:solidFill>
            <a:srgbClr val="517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493256BF-9949-1B42-B722-BD5D00B6B9FC}"/>
              </a:ext>
            </a:extLst>
          </p:cNvPr>
          <p:cNvSpPr/>
          <p:nvPr/>
        </p:nvSpPr>
        <p:spPr>
          <a:xfrm>
            <a:off x="5663351" y="3066272"/>
            <a:ext cx="1820783" cy="330299"/>
          </a:xfrm>
          <a:prstGeom prst="roundRect">
            <a:avLst>
              <a:gd name="adj" fmla="val 0"/>
            </a:avLst>
          </a:prstGeom>
          <a:solidFill>
            <a:srgbClr val="6291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0BEE8FBE-1CFC-894D-81A9-219B2F6C25CB}"/>
              </a:ext>
            </a:extLst>
          </p:cNvPr>
          <p:cNvSpPr/>
          <p:nvPr/>
        </p:nvSpPr>
        <p:spPr>
          <a:xfrm>
            <a:off x="5684165" y="3462057"/>
            <a:ext cx="1762499" cy="299964"/>
          </a:xfrm>
          <a:prstGeom prst="roundRect">
            <a:avLst>
              <a:gd name="adj" fmla="val 0"/>
            </a:avLst>
          </a:prstGeom>
          <a:solidFill>
            <a:srgbClr val="6291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22B91A29-49C1-7C4A-A56B-CBB4F852716E}"/>
              </a:ext>
            </a:extLst>
          </p:cNvPr>
          <p:cNvSpPr/>
          <p:nvPr/>
        </p:nvSpPr>
        <p:spPr>
          <a:xfrm>
            <a:off x="5380804" y="4507758"/>
            <a:ext cx="1602623" cy="216092"/>
          </a:xfrm>
          <a:prstGeom prst="roundRect">
            <a:avLst>
              <a:gd name="adj" fmla="val 0"/>
            </a:avLst>
          </a:prstGeom>
          <a:solidFill>
            <a:srgbClr val="7DAB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3FE91599-28C8-D040-B8DE-A92F849C505B}"/>
              </a:ext>
            </a:extLst>
          </p:cNvPr>
          <p:cNvSpPr/>
          <p:nvPr/>
        </p:nvSpPr>
        <p:spPr>
          <a:xfrm>
            <a:off x="5708441" y="2524738"/>
            <a:ext cx="1919203" cy="294790"/>
          </a:xfrm>
          <a:prstGeom prst="roundRect">
            <a:avLst>
              <a:gd name="adj" fmla="val 0"/>
            </a:avLst>
          </a:prstGeom>
          <a:solidFill>
            <a:srgbClr val="517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8EB80F00-D3FE-7646-90C0-C7D3D22F3AA7}"/>
              </a:ext>
            </a:extLst>
          </p:cNvPr>
          <p:cNvSpPr/>
          <p:nvPr/>
        </p:nvSpPr>
        <p:spPr>
          <a:xfrm>
            <a:off x="3160030" y="3147574"/>
            <a:ext cx="999770" cy="520535"/>
          </a:xfrm>
          <a:prstGeom prst="roundRect">
            <a:avLst>
              <a:gd name="adj" fmla="val 114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0519469-B0A2-2F44-B8F4-49A7A54A7FBA}"/>
              </a:ext>
            </a:extLst>
          </p:cNvPr>
          <p:cNvCxnSpPr>
            <a:cxnSpLocks/>
          </p:cNvCxnSpPr>
          <p:nvPr/>
        </p:nvCxnSpPr>
        <p:spPr>
          <a:xfrm>
            <a:off x="3909238" y="3406084"/>
            <a:ext cx="1563973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EE6E288-5FAB-6843-85F8-D0DD6688BA4D}"/>
              </a:ext>
            </a:extLst>
          </p:cNvPr>
          <p:cNvSpPr/>
          <p:nvPr/>
        </p:nvSpPr>
        <p:spPr>
          <a:xfrm>
            <a:off x="4449671" y="4112054"/>
            <a:ext cx="1751377" cy="515844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2D1DAD8C-933A-F743-B39E-E88EB07DAB18}"/>
              </a:ext>
            </a:extLst>
          </p:cNvPr>
          <p:cNvSpPr/>
          <p:nvPr/>
        </p:nvSpPr>
        <p:spPr>
          <a:xfrm>
            <a:off x="3331404" y="4124085"/>
            <a:ext cx="840864" cy="515845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1B94EA5-CFE8-8F4E-B7B4-EA4F75D6DD23}"/>
              </a:ext>
            </a:extLst>
          </p:cNvPr>
          <p:cNvCxnSpPr>
            <a:cxnSpLocks/>
          </p:cNvCxnSpPr>
          <p:nvPr/>
        </p:nvCxnSpPr>
        <p:spPr>
          <a:xfrm>
            <a:off x="3909238" y="4385222"/>
            <a:ext cx="65470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02DEA757-11F7-404A-8F80-FE60A1133FC2}"/>
              </a:ext>
            </a:extLst>
          </p:cNvPr>
          <p:cNvSpPr/>
          <p:nvPr/>
        </p:nvSpPr>
        <p:spPr>
          <a:xfrm>
            <a:off x="4449671" y="2201137"/>
            <a:ext cx="5557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742B963C-55A7-3141-AAA0-A754B2FF7C8A}"/>
              </a:ext>
            </a:extLst>
          </p:cNvPr>
          <p:cNvSpPr/>
          <p:nvPr/>
        </p:nvSpPr>
        <p:spPr>
          <a:xfrm>
            <a:off x="3382650" y="2201146"/>
            <a:ext cx="777150" cy="520535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A51274A-FCF2-084C-B36C-6536BF93C164}"/>
              </a:ext>
            </a:extLst>
          </p:cNvPr>
          <p:cNvCxnSpPr>
            <a:cxnSpLocks/>
          </p:cNvCxnSpPr>
          <p:nvPr/>
        </p:nvCxnSpPr>
        <p:spPr>
          <a:xfrm>
            <a:off x="3822306" y="2455640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90C71F53-BE82-B143-87DC-392AB46EA7F9}"/>
              </a:ext>
            </a:extLst>
          </p:cNvPr>
          <p:cNvSpPr/>
          <p:nvPr/>
        </p:nvSpPr>
        <p:spPr>
          <a:xfrm>
            <a:off x="5291617" y="3146315"/>
            <a:ext cx="90943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E5EAD73B-5AA6-5749-9BBB-A69DF3E6EE07}"/>
              </a:ext>
            </a:extLst>
          </p:cNvPr>
          <p:cNvSpPr/>
          <p:nvPr/>
        </p:nvSpPr>
        <p:spPr>
          <a:xfrm>
            <a:off x="5326281" y="2203573"/>
            <a:ext cx="8751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E11E5B6-2357-3949-93EE-862EF270E624}"/>
              </a:ext>
            </a:extLst>
          </p:cNvPr>
          <p:cNvCxnSpPr>
            <a:cxnSpLocks/>
          </p:cNvCxnSpPr>
          <p:nvPr/>
        </p:nvCxnSpPr>
        <p:spPr>
          <a:xfrm>
            <a:off x="4891547" y="2463839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C015B9EC-0A6E-DD42-B611-2A5978DD6654}"/>
              </a:ext>
            </a:extLst>
          </p:cNvPr>
          <p:cNvSpPr/>
          <p:nvPr/>
        </p:nvSpPr>
        <p:spPr>
          <a:xfrm rot="5400000">
            <a:off x="3086726" y="501377"/>
            <a:ext cx="5921360" cy="5921360"/>
          </a:xfrm>
          <a:prstGeom prst="ellipse">
            <a:avLst/>
          </a:prstGeom>
          <a:gradFill>
            <a:gsLst>
              <a:gs pos="0">
                <a:schemeClr val="bg1"/>
              </a:gs>
              <a:gs pos="42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3284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5741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870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11EB36C-3C23-6640-A8A2-0AC08B5E2A18}"/>
              </a:ext>
            </a:extLst>
          </p:cNvPr>
          <p:cNvGrpSpPr/>
          <p:nvPr/>
        </p:nvGrpSpPr>
        <p:grpSpPr>
          <a:xfrm>
            <a:off x="5378747" y="948274"/>
            <a:ext cx="3683980" cy="4552133"/>
            <a:chOff x="5378747" y="948274"/>
            <a:chExt cx="3683980" cy="455213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06D9B07-0D82-1548-9798-5B34109035D0}"/>
                </a:ext>
              </a:extLst>
            </p:cNvPr>
            <p:cNvGrpSpPr/>
            <p:nvPr/>
          </p:nvGrpSpPr>
          <p:grpSpPr>
            <a:xfrm>
              <a:off x="5378747" y="948274"/>
              <a:ext cx="3683980" cy="4552133"/>
              <a:chOff x="5271580" y="1180288"/>
              <a:chExt cx="4019485" cy="4028865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A9D53B31-3965-C34D-BD48-82779E56053F}"/>
                  </a:ext>
                </a:extLst>
              </p:cNvPr>
              <p:cNvGrpSpPr/>
              <p:nvPr/>
            </p:nvGrpSpPr>
            <p:grpSpPr>
              <a:xfrm>
                <a:off x="5271580" y="1180288"/>
                <a:ext cx="3382083" cy="4028865"/>
                <a:chOff x="4530241" y="2145994"/>
                <a:chExt cx="3756867" cy="3007033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F20CEE84-F5A6-3941-960B-801FA64E2EC6}"/>
                    </a:ext>
                  </a:extLst>
                </p:cNvPr>
                <p:cNvSpPr/>
                <p:nvPr/>
              </p:nvSpPr>
              <p:spPr>
                <a:xfrm>
                  <a:off x="4530241" y="3839333"/>
                  <a:ext cx="2118132" cy="13136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ounded Rectangle 45">
                  <a:extLst>
                    <a:ext uri="{FF2B5EF4-FFF2-40B4-BE49-F238E27FC236}">
                      <a16:creationId xmlns:a16="http://schemas.microsoft.com/office/drawing/2014/main" id="{8E34C813-7F32-664E-BEB0-43A411604195}"/>
                    </a:ext>
                  </a:extLst>
                </p:cNvPr>
                <p:cNvSpPr/>
                <p:nvPr/>
              </p:nvSpPr>
              <p:spPr>
                <a:xfrm>
                  <a:off x="5705076" y="2867102"/>
                  <a:ext cx="2582032" cy="227948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47A7D9A8-A750-0C4E-B1EA-764DF1A92037}"/>
                    </a:ext>
                  </a:extLst>
                </p:cNvPr>
                <p:cNvSpPr/>
                <p:nvPr/>
              </p:nvSpPr>
              <p:spPr>
                <a:xfrm rot="1191102">
                  <a:off x="5950695" y="2145994"/>
                  <a:ext cx="2308935" cy="17940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37F8797-393E-CA4A-9780-D3F0A4D59CA4}"/>
                    </a:ext>
                  </a:extLst>
                </p:cNvPr>
                <p:cNvSpPr/>
                <p:nvPr/>
              </p:nvSpPr>
              <p:spPr>
                <a:xfrm rot="1191102">
                  <a:off x="4924477" y="2817135"/>
                  <a:ext cx="1857443" cy="13094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B733F6D8-5B78-DD43-B129-991B0D36AD8B}"/>
                  </a:ext>
                </a:extLst>
              </p:cNvPr>
              <p:cNvSpPr/>
              <p:nvPr/>
            </p:nvSpPr>
            <p:spPr>
              <a:xfrm>
                <a:off x="8001434" y="1802036"/>
                <a:ext cx="812675" cy="317781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FA432B6A-CB47-E048-9F21-03DB3872E5BD}"/>
                  </a:ext>
                </a:extLst>
              </p:cNvPr>
              <p:cNvSpPr/>
              <p:nvPr/>
            </p:nvSpPr>
            <p:spPr>
              <a:xfrm>
                <a:off x="8395544" y="2520377"/>
                <a:ext cx="895521" cy="167871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884A3B8B-1D48-A04F-97FE-244BCA624EC1}"/>
                </a:ext>
              </a:extLst>
            </p:cNvPr>
            <p:cNvSpPr/>
            <p:nvPr/>
          </p:nvSpPr>
          <p:spPr>
            <a:xfrm>
              <a:off x="8170612" y="1916255"/>
              <a:ext cx="758655" cy="30927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5291617" y="4028333"/>
            <a:ext cx="2618062" cy="694558"/>
          </a:xfrm>
          <a:prstGeom prst="roundRect">
            <a:avLst>
              <a:gd name="adj" fmla="val 10161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5518377" y="3069553"/>
            <a:ext cx="2368351" cy="692259"/>
          </a:xfrm>
          <a:prstGeom prst="roundRect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5591472" y="2124056"/>
            <a:ext cx="2321504" cy="692259"/>
          </a:xfrm>
          <a:prstGeom prst="roundRect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8EB80F00-D3FE-7646-90C0-C7D3D22F3AA7}"/>
              </a:ext>
            </a:extLst>
          </p:cNvPr>
          <p:cNvSpPr/>
          <p:nvPr/>
        </p:nvSpPr>
        <p:spPr>
          <a:xfrm>
            <a:off x="3160030" y="3147574"/>
            <a:ext cx="999770" cy="520535"/>
          </a:xfrm>
          <a:prstGeom prst="roundRect">
            <a:avLst>
              <a:gd name="adj" fmla="val 114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0519469-B0A2-2F44-B8F4-49A7A54A7FBA}"/>
              </a:ext>
            </a:extLst>
          </p:cNvPr>
          <p:cNvCxnSpPr>
            <a:cxnSpLocks/>
          </p:cNvCxnSpPr>
          <p:nvPr/>
        </p:nvCxnSpPr>
        <p:spPr>
          <a:xfrm>
            <a:off x="3909238" y="3406084"/>
            <a:ext cx="1563973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EE6E288-5FAB-6843-85F8-D0DD6688BA4D}"/>
              </a:ext>
            </a:extLst>
          </p:cNvPr>
          <p:cNvSpPr/>
          <p:nvPr/>
        </p:nvSpPr>
        <p:spPr>
          <a:xfrm>
            <a:off x="4449671" y="4112054"/>
            <a:ext cx="1751377" cy="515844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2D1DAD8C-933A-F743-B39E-E88EB07DAB18}"/>
              </a:ext>
            </a:extLst>
          </p:cNvPr>
          <p:cNvSpPr/>
          <p:nvPr/>
        </p:nvSpPr>
        <p:spPr>
          <a:xfrm>
            <a:off x="3331404" y="4124085"/>
            <a:ext cx="840864" cy="515845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1B94EA5-CFE8-8F4E-B7B4-EA4F75D6DD23}"/>
              </a:ext>
            </a:extLst>
          </p:cNvPr>
          <p:cNvCxnSpPr>
            <a:cxnSpLocks/>
          </p:cNvCxnSpPr>
          <p:nvPr/>
        </p:nvCxnSpPr>
        <p:spPr>
          <a:xfrm>
            <a:off x="3909238" y="4385222"/>
            <a:ext cx="65470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02DEA757-11F7-404A-8F80-FE60A1133FC2}"/>
              </a:ext>
            </a:extLst>
          </p:cNvPr>
          <p:cNvSpPr/>
          <p:nvPr/>
        </p:nvSpPr>
        <p:spPr>
          <a:xfrm>
            <a:off x="4449671" y="2201137"/>
            <a:ext cx="5557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742B963C-55A7-3141-AAA0-A754B2FF7C8A}"/>
              </a:ext>
            </a:extLst>
          </p:cNvPr>
          <p:cNvSpPr/>
          <p:nvPr/>
        </p:nvSpPr>
        <p:spPr>
          <a:xfrm>
            <a:off x="3382650" y="2201146"/>
            <a:ext cx="777150" cy="520535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A51274A-FCF2-084C-B36C-6536BF93C164}"/>
              </a:ext>
            </a:extLst>
          </p:cNvPr>
          <p:cNvCxnSpPr>
            <a:cxnSpLocks/>
          </p:cNvCxnSpPr>
          <p:nvPr/>
        </p:nvCxnSpPr>
        <p:spPr>
          <a:xfrm>
            <a:off x="3822306" y="2455640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90C71F53-BE82-B143-87DC-392AB46EA7F9}"/>
              </a:ext>
            </a:extLst>
          </p:cNvPr>
          <p:cNvSpPr/>
          <p:nvPr/>
        </p:nvSpPr>
        <p:spPr>
          <a:xfrm>
            <a:off x="5291617" y="3146315"/>
            <a:ext cx="90943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E5EAD73B-5AA6-5749-9BBB-A69DF3E6EE07}"/>
              </a:ext>
            </a:extLst>
          </p:cNvPr>
          <p:cNvSpPr/>
          <p:nvPr/>
        </p:nvSpPr>
        <p:spPr>
          <a:xfrm>
            <a:off x="5326281" y="2203573"/>
            <a:ext cx="8751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E11E5B6-2357-3949-93EE-862EF270E624}"/>
              </a:ext>
            </a:extLst>
          </p:cNvPr>
          <p:cNvCxnSpPr>
            <a:cxnSpLocks/>
          </p:cNvCxnSpPr>
          <p:nvPr/>
        </p:nvCxnSpPr>
        <p:spPr>
          <a:xfrm>
            <a:off x="4891547" y="2463839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C015B9EC-0A6E-DD42-B611-2A5978DD6654}"/>
              </a:ext>
            </a:extLst>
          </p:cNvPr>
          <p:cNvSpPr/>
          <p:nvPr/>
        </p:nvSpPr>
        <p:spPr>
          <a:xfrm rot="5400000">
            <a:off x="3181165" y="501932"/>
            <a:ext cx="5921360" cy="5921360"/>
          </a:xfrm>
          <a:prstGeom prst="ellipse">
            <a:avLst/>
          </a:prstGeom>
          <a:gradFill>
            <a:gsLst>
              <a:gs pos="0">
                <a:schemeClr val="bg1"/>
              </a:gs>
              <a:gs pos="49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3284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5741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891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11EB36C-3C23-6640-A8A2-0AC08B5E2A18}"/>
              </a:ext>
            </a:extLst>
          </p:cNvPr>
          <p:cNvGrpSpPr/>
          <p:nvPr/>
        </p:nvGrpSpPr>
        <p:grpSpPr>
          <a:xfrm>
            <a:off x="5378747" y="948274"/>
            <a:ext cx="3683980" cy="4552133"/>
            <a:chOff x="5378747" y="948274"/>
            <a:chExt cx="3683980" cy="455213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06D9B07-0D82-1548-9798-5B34109035D0}"/>
                </a:ext>
              </a:extLst>
            </p:cNvPr>
            <p:cNvGrpSpPr/>
            <p:nvPr/>
          </p:nvGrpSpPr>
          <p:grpSpPr>
            <a:xfrm>
              <a:off x="5378747" y="948274"/>
              <a:ext cx="3683980" cy="4552133"/>
              <a:chOff x="5271580" y="1180288"/>
              <a:chExt cx="4019485" cy="4028865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A9D53B31-3965-C34D-BD48-82779E56053F}"/>
                  </a:ext>
                </a:extLst>
              </p:cNvPr>
              <p:cNvGrpSpPr/>
              <p:nvPr/>
            </p:nvGrpSpPr>
            <p:grpSpPr>
              <a:xfrm>
                <a:off x="5271580" y="1180288"/>
                <a:ext cx="3382083" cy="4028865"/>
                <a:chOff x="4530241" y="2145994"/>
                <a:chExt cx="3756867" cy="3007033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F20CEE84-F5A6-3941-960B-801FA64E2EC6}"/>
                    </a:ext>
                  </a:extLst>
                </p:cNvPr>
                <p:cNvSpPr/>
                <p:nvPr/>
              </p:nvSpPr>
              <p:spPr>
                <a:xfrm>
                  <a:off x="4530241" y="3839333"/>
                  <a:ext cx="2118132" cy="13136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ounded Rectangle 45">
                  <a:extLst>
                    <a:ext uri="{FF2B5EF4-FFF2-40B4-BE49-F238E27FC236}">
                      <a16:creationId xmlns:a16="http://schemas.microsoft.com/office/drawing/2014/main" id="{8E34C813-7F32-664E-BEB0-43A411604195}"/>
                    </a:ext>
                  </a:extLst>
                </p:cNvPr>
                <p:cNvSpPr/>
                <p:nvPr/>
              </p:nvSpPr>
              <p:spPr>
                <a:xfrm>
                  <a:off x="5705076" y="2867102"/>
                  <a:ext cx="2582032" cy="227948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47A7D9A8-A750-0C4E-B1EA-764DF1A92037}"/>
                    </a:ext>
                  </a:extLst>
                </p:cNvPr>
                <p:cNvSpPr/>
                <p:nvPr/>
              </p:nvSpPr>
              <p:spPr>
                <a:xfrm rot="1191102">
                  <a:off x="5950695" y="2145994"/>
                  <a:ext cx="2308935" cy="17940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37F8797-393E-CA4A-9780-D3F0A4D59CA4}"/>
                    </a:ext>
                  </a:extLst>
                </p:cNvPr>
                <p:cNvSpPr/>
                <p:nvPr/>
              </p:nvSpPr>
              <p:spPr>
                <a:xfrm rot="1191102">
                  <a:off x="4924477" y="2817135"/>
                  <a:ext cx="1857443" cy="13094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B733F6D8-5B78-DD43-B129-991B0D36AD8B}"/>
                  </a:ext>
                </a:extLst>
              </p:cNvPr>
              <p:cNvSpPr/>
              <p:nvPr/>
            </p:nvSpPr>
            <p:spPr>
              <a:xfrm>
                <a:off x="8001434" y="1802036"/>
                <a:ext cx="812675" cy="317781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FA432B6A-CB47-E048-9F21-03DB3872E5BD}"/>
                  </a:ext>
                </a:extLst>
              </p:cNvPr>
              <p:cNvSpPr/>
              <p:nvPr/>
            </p:nvSpPr>
            <p:spPr>
              <a:xfrm>
                <a:off x="8395544" y="2520377"/>
                <a:ext cx="895521" cy="167871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884A3B8B-1D48-A04F-97FE-244BCA624EC1}"/>
                </a:ext>
              </a:extLst>
            </p:cNvPr>
            <p:cNvSpPr/>
            <p:nvPr/>
          </p:nvSpPr>
          <p:spPr>
            <a:xfrm>
              <a:off x="8170612" y="1916255"/>
              <a:ext cx="758655" cy="30927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4549616" y="4011876"/>
            <a:ext cx="3184071" cy="694558"/>
          </a:xfrm>
          <a:prstGeom prst="roundRect">
            <a:avLst>
              <a:gd name="adj" fmla="val 50000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5334706" y="3053999"/>
            <a:ext cx="2113528" cy="692259"/>
          </a:xfrm>
          <a:prstGeom prst="roundRect">
            <a:avLst>
              <a:gd name="adj" fmla="val 50000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4832819" y="2116283"/>
            <a:ext cx="2321504" cy="692259"/>
          </a:xfrm>
          <a:prstGeom prst="roundRect">
            <a:avLst>
              <a:gd name="adj" fmla="val 50000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8EB80F00-D3FE-7646-90C0-C7D3D22F3AA7}"/>
              </a:ext>
            </a:extLst>
          </p:cNvPr>
          <p:cNvSpPr/>
          <p:nvPr/>
        </p:nvSpPr>
        <p:spPr>
          <a:xfrm>
            <a:off x="3160030" y="3147574"/>
            <a:ext cx="999770" cy="520535"/>
          </a:xfrm>
          <a:prstGeom prst="roundRect">
            <a:avLst>
              <a:gd name="adj" fmla="val 114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0519469-B0A2-2F44-B8F4-49A7A54A7FBA}"/>
              </a:ext>
            </a:extLst>
          </p:cNvPr>
          <p:cNvCxnSpPr>
            <a:cxnSpLocks/>
          </p:cNvCxnSpPr>
          <p:nvPr/>
        </p:nvCxnSpPr>
        <p:spPr>
          <a:xfrm>
            <a:off x="3909238" y="3406084"/>
            <a:ext cx="1563973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EE6E288-5FAB-6843-85F8-D0DD6688BA4D}"/>
              </a:ext>
            </a:extLst>
          </p:cNvPr>
          <p:cNvSpPr/>
          <p:nvPr/>
        </p:nvSpPr>
        <p:spPr>
          <a:xfrm>
            <a:off x="4449671" y="4112054"/>
            <a:ext cx="1751377" cy="515844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2D1DAD8C-933A-F743-B39E-E88EB07DAB18}"/>
              </a:ext>
            </a:extLst>
          </p:cNvPr>
          <p:cNvSpPr/>
          <p:nvPr/>
        </p:nvSpPr>
        <p:spPr>
          <a:xfrm>
            <a:off x="3331404" y="4124085"/>
            <a:ext cx="840864" cy="515845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1B94EA5-CFE8-8F4E-B7B4-EA4F75D6DD23}"/>
              </a:ext>
            </a:extLst>
          </p:cNvPr>
          <p:cNvCxnSpPr>
            <a:cxnSpLocks/>
          </p:cNvCxnSpPr>
          <p:nvPr/>
        </p:nvCxnSpPr>
        <p:spPr>
          <a:xfrm>
            <a:off x="3909238" y="4385222"/>
            <a:ext cx="65470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02DEA757-11F7-404A-8F80-FE60A1133FC2}"/>
              </a:ext>
            </a:extLst>
          </p:cNvPr>
          <p:cNvSpPr/>
          <p:nvPr/>
        </p:nvSpPr>
        <p:spPr>
          <a:xfrm>
            <a:off x="4449671" y="2201137"/>
            <a:ext cx="5557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742B963C-55A7-3141-AAA0-A754B2FF7C8A}"/>
              </a:ext>
            </a:extLst>
          </p:cNvPr>
          <p:cNvSpPr/>
          <p:nvPr/>
        </p:nvSpPr>
        <p:spPr>
          <a:xfrm>
            <a:off x="3382650" y="2201146"/>
            <a:ext cx="777150" cy="520535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A51274A-FCF2-084C-B36C-6536BF93C164}"/>
              </a:ext>
            </a:extLst>
          </p:cNvPr>
          <p:cNvCxnSpPr>
            <a:cxnSpLocks/>
          </p:cNvCxnSpPr>
          <p:nvPr/>
        </p:nvCxnSpPr>
        <p:spPr>
          <a:xfrm>
            <a:off x="3822306" y="2455640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90C71F53-BE82-B143-87DC-392AB46EA7F9}"/>
              </a:ext>
            </a:extLst>
          </p:cNvPr>
          <p:cNvSpPr/>
          <p:nvPr/>
        </p:nvSpPr>
        <p:spPr>
          <a:xfrm>
            <a:off x="5291617" y="3146315"/>
            <a:ext cx="90943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E5EAD73B-5AA6-5749-9BBB-A69DF3E6EE07}"/>
              </a:ext>
            </a:extLst>
          </p:cNvPr>
          <p:cNvSpPr/>
          <p:nvPr/>
        </p:nvSpPr>
        <p:spPr>
          <a:xfrm>
            <a:off x="5326281" y="2203573"/>
            <a:ext cx="8751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E11E5B6-2357-3949-93EE-862EF270E624}"/>
              </a:ext>
            </a:extLst>
          </p:cNvPr>
          <p:cNvCxnSpPr>
            <a:cxnSpLocks/>
          </p:cNvCxnSpPr>
          <p:nvPr/>
        </p:nvCxnSpPr>
        <p:spPr>
          <a:xfrm>
            <a:off x="4891547" y="2463839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683FCAA5-19D6-EF47-BB5A-04516F5FF224}"/>
              </a:ext>
            </a:extLst>
          </p:cNvPr>
          <p:cNvSpPr/>
          <p:nvPr/>
        </p:nvSpPr>
        <p:spPr>
          <a:xfrm rot="5400000">
            <a:off x="3032891" y="551019"/>
            <a:ext cx="5921360" cy="5921360"/>
          </a:xfrm>
          <a:prstGeom prst="ellipse">
            <a:avLst/>
          </a:prstGeom>
          <a:gradFill>
            <a:gsLst>
              <a:gs pos="0">
                <a:schemeClr val="bg1"/>
              </a:gs>
              <a:gs pos="49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760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217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2978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11EB36C-3C23-6640-A8A2-0AC08B5E2A18}"/>
              </a:ext>
            </a:extLst>
          </p:cNvPr>
          <p:cNvGrpSpPr/>
          <p:nvPr/>
        </p:nvGrpSpPr>
        <p:grpSpPr>
          <a:xfrm>
            <a:off x="5378747" y="948274"/>
            <a:ext cx="3683980" cy="4552133"/>
            <a:chOff x="5378747" y="948274"/>
            <a:chExt cx="3683980" cy="455213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06D9B07-0D82-1548-9798-5B34109035D0}"/>
                </a:ext>
              </a:extLst>
            </p:cNvPr>
            <p:cNvGrpSpPr/>
            <p:nvPr/>
          </p:nvGrpSpPr>
          <p:grpSpPr>
            <a:xfrm>
              <a:off x="5378747" y="948274"/>
              <a:ext cx="3683980" cy="4552133"/>
              <a:chOff x="5271580" y="1180288"/>
              <a:chExt cx="4019485" cy="4028865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A9D53B31-3965-C34D-BD48-82779E56053F}"/>
                  </a:ext>
                </a:extLst>
              </p:cNvPr>
              <p:cNvGrpSpPr/>
              <p:nvPr/>
            </p:nvGrpSpPr>
            <p:grpSpPr>
              <a:xfrm>
                <a:off x="5271580" y="1180288"/>
                <a:ext cx="3382083" cy="4028865"/>
                <a:chOff x="4530241" y="2145994"/>
                <a:chExt cx="3756867" cy="3007033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F20CEE84-F5A6-3941-960B-801FA64E2EC6}"/>
                    </a:ext>
                  </a:extLst>
                </p:cNvPr>
                <p:cNvSpPr/>
                <p:nvPr/>
              </p:nvSpPr>
              <p:spPr>
                <a:xfrm>
                  <a:off x="4530241" y="3839333"/>
                  <a:ext cx="2118132" cy="13136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ounded Rectangle 45">
                  <a:extLst>
                    <a:ext uri="{FF2B5EF4-FFF2-40B4-BE49-F238E27FC236}">
                      <a16:creationId xmlns:a16="http://schemas.microsoft.com/office/drawing/2014/main" id="{8E34C813-7F32-664E-BEB0-43A411604195}"/>
                    </a:ext>
                  </a:extLst>
                </p:cNvPr>
                <p:cNvSpPr/>
                <p:nvPr/>
              </p:nvSpPr>
              <p:spPr>
                <a:xfrm>
                  <a:off x="5705076" y="2867102"/>
                  <a:ext cx="2582032" cy="227948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47A7D9A8-A750-0C4E-B1EA-764DF1A92037}"/>
                    </a:ext>
                  </a:extLst>
                </p:cNvPr>
                <p:cNvSpPr/>
                <p:nvPr/>
              </p:nvSpPr>
              <p:spPr>
                <a:xfrm rot="1191102">
                  <a:off x="5950695" y="2145994"/>
                  <a:ext cx="2308935" cy="17940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37F8797-393E-CA4A-9780-D3F0A4D59CA4}"/>
                    </a:ext>
                  </a:extLst>
                </p:cNvPr>
                <p:cNvSpPr/>
                <p:nvPr/>
              </p:nvSpPr>
              <p:spPr>
                <a:xfrm rot="1191102">
                  <a:off x="4924477" y="2817135"/>
                  <a:ext cx="1857443" cy="13094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B733F6D8-5B78-DD43-B129-991B0D36AD8B}"/>
                  </a:ext>
                </a:extLst>
              </p:cNvPr>
              <p:cNvSpPr/>
              <p:nvPr/>
            </p:nvSpPr>
            <p:spPr>
              <a:xfrm>
                <a:off x="8001434" y="1802036"/>
                <a:ext cx="812675" cy="317781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FA432B6A-CB47-E048-9F21-03DB3872E5BD}"/>
                  </a:ext>
                </a:extLst>
              </p:cNvPr>
              <p:cNvSpPr/>
              <p:nvPr/>
            </p:nvSpPr>
            <p:spPr>
              <a:xfrm>
                <a:off x="8395544" y="2520377"/>
                <a:ext cx="895521" cy="167871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884A3B8B-1D48-A04F-97FE-244BCA624EC1}"/>
                </a:ext>
              </a:extLst>
            </p:cNvPr>
            <p:cNvSpPr/>
            <p:nvPr/>
          </p:nvSpPr>
          <p:spPr>
            <a:xfrm>
              <a:off x="8170612" y="1916255"/>
              <a:ext cx="758655" cy="30927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4549617" y="4316676"/>
            <a:ext cx="2620786" cy="694558"/>
          </a:xfrm>
          <a:prstGeom prst="roundRect">
            <a:avLst>
              <a:gd name="adj" fmla="val 50000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5334706" y="3358799"/>
            <a:ext cx="1681143" cy="692259"/>
          </a:xfrm>
          <a:prstGeom prst="roundRect">
            <a:avLst>
              <a:gd name="adj" fmla="val 50000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4832818" y="2421083"/>
            <a:ext cx="2277309" cy="692259"/>
          </a:xfrm>
          <a:prstGeom prst="roundRect">
            <a:avLst>
              <a:gd name="adj" fmla="val 50000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8EB80F00-D3FE-7646-90C0-C7D3D22F3AA7}"/>
              </a:ext>
            </a:extLst>
          </p:cNvPr>
          <p:cNvSpPr/>
          <p:nvPr/>
        </p:nvSpPr>
        <p:spPr>
          <a:xfrm>
            <a:off x="3217466" y="3452374"/>
            <a:ext cx="942334" cy="520535"/>
          </a:xfrm>
          <a:prstGeom prst="roundRect">
            <a:avLst>
              <a:gd name="adj" fmla="val 114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0519469-B0A2-2F44-B8F4-49A7A54A7FBA}"/>
              </a:ext>
            </a:extLst>
          </p:cNvPr>
          <p:cNvCxnSpPr>
            <a:cxnSpLocks/>
          </p:cNvCxnSpPr>
          <p:nvPr/>
        </p:nvCxnSpPr>
        <p:spPr>
          <a:xfrm>
            <a:off x="3909238" y="3710884"/>
            <a:ext cx="1563973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EE6E288-5FAB-6843-85F8-D0DD6688BA4D}"/>
              </a:ext>
            </a:extLst>
          </p:cNvPr>
          <p:cNvSpPr/>
          <p:nvPr/>
        </p:nvSpPr>
        <p:spPr>
          <a:xfrm>
            <a:off x="4449672" y="4416854"/>
            <a:ext cx="1444640" cy="515844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2D1DAD8C-933A-F743-B39E-E88EB07DAB18}"/>
              </a:ext>
            </a:extLst>
          </p:cNvPr>
          <p:cNvSpPr/>
          <p:nvPr/>
        </p:nvSpPr>
        <p:spPr>
          <a:xfrm>
            <a:off x="3508008" y="4428885"/>
            <a:ext cx="664260" cy="515845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1B94EA5-CFE8-8F4E-B7B4-EA4F75D6DD23}"/>
              </a:ext>
            </a:extLst>
          </p:cNvPr>
          <p:cNvCxnSpPr>
            <a:cxnSpLocks/>
          </p:cNvCxnSpPr>
          <p:nvPr/>
        </p:nvCxnSpPr>
        <p:spPr>
          <a:xfrm>
            <a:off x="3909238" y="4690022"/>
            <a:ext cx="65470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02DEA757-11F7-404A-8F80-FE60A1133FC2}"/>
              </a:ext>
            </a:extLst>
          </p:cNvPr>
          <p:cNvSpPr/>
          <p:nvPr/>
        </p:nvSpPr>
        <p:spPr>
          <a:xfrm>
            <a:off x="4449671" y="2505937"/>
            <a:ext cx="5557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742B963C-55A7-3141-AAA0-A754B2FF7C8A}"/>
              </a:ext>
            </a:extLst>
          </p:cNvPr>
          <p:cNvSpPr/>
          <p:nvPr/>
        </p:nvSpPr>
        <p:spPr>
          <a:xfrm>
            <a:off x="3323686" y="2505946"/>
            <a:ext cx="836114" cy="520535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A51274A-FCF2-084C-B36C-6536BF93C164}"/>
              </a:ext>
            </a:extLst>
          </p:cNvPr>
          <p:cNvCxnSpPr>
            <a:cxnSpLocks/>
          </p:cNvCxnSpPr>
          <p:nvPr/>
        </p:nvCxnSpPr>
        <p:spPr>
          <a:xfrm>
            <a:off x="3822306" y="2760440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90C71F53-BE82-B143-87DC-392AB46EA7F9}"/>
              </a:ext>
            </a:extLst>
          </p:cNvPr>
          <p:cNvSpPr/>
          <p:nvPr/>
        </p:nvSpPr>
        <p:spPr>
          <a:xfrm>
            <a:off x="5291619" y="3451115"/>
            <a:ext cx="602692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E5EAD73B-5AA6-5749-9BBB-A69DF3E6EE07}"/>
              </a:ext>
            </a:extLst>
          </p:cNvPr>
          <p:cNvSpPr/>
          <p:nvPr/>
        </p:nvSpPr>
        <p:spPr>
          <a:xfrm>
            <a:off x="5326282" y="2508373"/>
            <a:ext cx="568029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E11E5B6-2357-3949-93EE-862EF270E624}"/>
              </a:ext>
            </a:extLst>
          </p:cNvPr>
          <p:cNvCxnSpPr>
            <a:cxnSpLocks/>
          </p:cNvCxnSpPr>
          <p:nvPr/>
        </p:nvCxnSpPr>
        <p:spPr>
          <a:xfrm>
            <a:off x="4891547" y="2768639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Block Arc 1">
            <a:extLst>
              <a:ext uri="{FF2B5EF4-FFF2-40B4-BE49-F238E27FC236}">
                <a16:creationId xmlns:a16="http://schemas.microsoft.com/office/drawing/2014/main" id="{E03EC81A-1F28-DB4A-9D26-BA22708EB6EA}"/>
              </a:ext>
            </a:extLst>
          </p:cNvPr>
          <p:cNvSpPr/>
          <p:nvPr/>
        </p:nvSpPr>
        <p:spPr>
          <a:xfrm rot="5400000">
            <a:off x="5870689" y="2473011"/>
            <a:ext cx="1629975" cy="1526119"/>
          </a:xfrm>
          <a:prstGeom prst="blockArc">
            <a:avLst>
              <a:gd name="adj1" fmla="val 10679600"/>
              <a:gd name="adj2" fmla="val 226654"/>
              <a:gd name="adj3" fmla="val 41493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Block Arc 38">
            <a:extLst>
              <a:ext uri="{FF2B5EF4-FFF2-40B4-BE49-F238E27FC236}">
                <a16:creationId xmlns:a16="http://schemas.microsoft.com/office/drawing/2014/main" id="{4F77247E-B4A6-9649-83B3-8F09F01DE961}"/>
              </a:ext>
            </a:extLst>
          </p:cNvPr>
          <p:cNvSpPr/>
          <p:nvPr/>
        </p:nvSpPr>
        <p:spPr>
          <a:xfrm rot="5400000">
            <a:off x="6028786" y="3430477"/>
            <a:ext cx="1621372" cy="1526119"/>
          </a:xfrm>
          <a:prstGeom prst="blockArc">
            <a:avLst>
              <a:gd name="adj1" fmla="val 9815295"/>
              <a:gd name="adj2" fmla="val 724136"/>
              <a:gd name="adj3" fmla="val 42277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606C1A7-3C56-2649-948B-A5233CB5ABC7}"/>
              </a:ext>
            </a:extLst>
          </p:cNvPr>
          <p:cNvSpPr/>
          <p:nvPr/>
        </p:nvSpPr>
        <p:spPr>
          <a:xfrm>
            <a:off x="5394502" y="3112687"/>
            <a:ext cx="698770" cy="246112"/>
          </a:xfrm>
          <a:prstGeom prst="rect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D5DC1D2-AB22-064E-A98C-080AF37F345B}"/>
              </a:ext>
            </a:extLst>
          </p:cNvPr>
          <p:cNvSpPr/>
          <p:nvPr/>
        </p:nvSpPr>
        <p:spPr>
          <a:xfrm>
            <a:off x="5394502" y="3990672"/>
            <a:ext cx="698770" cy="344097"/>
          </a:xfrm>
          <a:prstGeom prst="rect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8119D2B-3BDB-884E-A20A-A8E8CB8609F8}"/>
              </a:ext>
            </a:extLst>
          </p:cNvPr>
          <p:cNvSpPr/>
          <p:nvPr/>
        </p:nvSpPr>
        <p:spPr>
          <a:xfrm>
            <a:off x="6347677" y="4309651"/>
            <a:ext cx="698770" cy="321292"/>
          </a:xfrm>
          <a:prstGeom prst="rect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2C96851-BF63-BE45-8584-97A4AE5970C3}"/>
              </a:ext>
            </a:extLst>
          </p:cNvPr>
          <p:cNvSpPr/>
          <p:nvPr/>
        </p:nvSpPr>
        <p:spPr>
          <a:xfrm>
            <a:off x="6370611" y="3729766"/>
            <a:ext cx="698770" cy="321292"/>
          </a:xfrm>
          <a:prstGeom prst="rect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60E72E5-8C75-FC46-9E02-D4705B6E100C}"/>
              </a:ext>
            </a:extLst>
          </p:cNvPr>
          <p:cNvSpPr/>
          <p:nvPr/>
        </p:nvSpPr>
        <p:spPr>
          <a:xfrm>
            <a:off x="6417099" y="3362667"/>
            <a:ext cx="698770" cy="321292"/>
          </a:xfrm>
          <a:prstGeom prst="rect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7F78353-3F34-CF4F-97E2-CC4A1945D0C3}"/>
              </a:ext>
            </a:extLst>
          </p:cNvPr>
          <p:cNvSpPr/>
          <p:nvPr/>
        </p:nvSpPr>
        <p:spPr>
          <a:xfrm>
            <a:off x="6424418" y="2799075"/>
            <a:ext cx="698770" cy="321292"/>
          </a:xfrm>
          <a:prstGeom prst="rect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43F9DC7-EE4E-3845-82D2-B2A76570C09C}"/>
              </a:ext>
            </a:extLst>
          </p:cNvPr>
          <p:cNvSpPr/>
          <p:nvPr/>
        </p:nvSpPr>
        <p:spPr>
          <a:xfrm rot="5400000">
            <a:off x="3291900" y="562633"/>
            <a:ext cx="5921360" cy="5921360"/>
          </a:xfrm>
          <a:prstGeom prst="ellipse">
            <a:avLst/>
          </a:prstGeom>
          <a:gradFill>
            <a:gsLst>
              <a:gs pos="0">
                <a:schemeClr val="bg1"/>
              </a:gs>
              <a:gs pos="49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760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217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05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187948" y="509920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Freeform 57">
            <a:extLst>
              <a:ext uri="{FF2B5EF4-FFF2-40B4-BE49-F238E27FC236}">
                <a16:creationId xmlns:a16="http://schemas.microsoft.com/office/drawing/2014/main" id="{BD379102-1426-B547-B5B6-3E95568E0BD9}"/>
              </a:ext>
            </a:extLst>
          </p:cNvPr>
          <p:cNvSpPr/>
          <p:nvPr/>
        </p:nvSpPr>
        <p:spPr>
          <a:xfrm>
            <a:off x="5370512" y="905342"/>
            <a:ext cx="3515255" cy="4512076"/>
          </a:xfrm>
          <a:custGeom>
            <a:avLst/>
            <a:gdLst/>
            <a:ahLst/>
            <a:cxnLst/>
            <a:rect l="l" t="t" r="r" b="b"/>
            <a:pathLst>
              <a:path w="3515255" h="4512076">
                <a:moveTo>
                  <a:pt x="2037883" y="1103"/>
                </a:moveTo>
                <a:cubicBezTo>
                  <a:pt x="2066337" y="-452"/>
                  <a:pt x="2094704" y="-372"/>
                  <a:pt x="2122908" y="1397"/>
                </a:cubicBezTo>
                <a:cubicBezTo>
                  <a:pt x="2187375" y="5440"/>
                  <a:pt x="2250989" y="18308"/>
                  <a:pt x="2312841" y="40639"/>
                </a:cubicBezTo>
                <a:cubicBezTo>
                  <a:pt x="2529322" y="118798"/>
                  <a:pt x="2688355" y="299936"/>
                  <a:pt x="2777443" y="538056"/>
                </a:cubicBezTo>
                <a:lnTo>
                  <a:pt x="2825128" y="706096"/>
                </a:lnTo>
                <a:lnTo>
                  <a:pt x="2850335" y="707433"/>
                </a:lnTo>
                <a:cubicBezTo>
                  <a:pt x="3164543" y="761522"/>
                  <a:pt x="3431527" y="1367598"/>
                  <a:pt x="3499178" y="2205111"/>
                </a:cubicBezTo>
                <a:cubicBezTo>
                  <a:pt x="3520720" y="2471795"/>
                  <a:pt x="3520613" y="2747763"/>
                  <a:pt x="3498865" y="3014327"/>
                </a:cubicBezTo>
                <a:cubicBezTo>
                  <a:pt x="3430054" y="3857742"/>
                  <a:pt x="3159240" y="4464227"/>
                  <a:pt x="2842549" y="4509387"/>
                </a:cubicBezTo>
                <a:lnTo>
                  <a:pt x="2801924" y="4510310"/>
                </a:lnTo>
                <a:lnTo>
                  <a:pt x="2801924" y="4512076"/>
                </a:lnTo>
                <a:lnTo>
                  <a:pt x="671496" y="4512076"/>
                </a:lnTo>
                <a:lnTo>
                  <a:pt x="671496" y="4508024"/>
                </a:lnTo>
                <a:lnTo>
                  <a:pt x="600976" y="4512076"/>
                </a:lnTo>
                <a:cubicBezTo>
                  <a:pt x="419999" y="4512076"/>
                  <a:pt x="251872" y="4449472"/>
                  <a:pt x="112408" y="4342256"/>
                </a:cubicBezTo>
                <a:lnTo>
                  <a:pt x="0" y="4236720"/>
                </a:lnTo>
                <a:lnTo>
                  <a:pt x="474763" y="4236720"/>
                </a:lnTo>
                <a:cubicBezTo>
                  <a:pt x="841101" y="4236720"/>
                  <a:pt x="1121283" y="4163959"/>
                  <a:pt x="1315312" y="4018438"/>
                </a:cubicBezTo>
                <a:cubicBezTo>
                  <a:pt x="1509340" y="3872917"/>
                  <a:pt x="1606355" y="3655359"/>
                  <a:pt x="1606355" y="3365764"/>
                </a:cubicBezTo>
                <a:cubicBezTo>
                  <a:pt x="1606355" y="3274542"/>
                  <a:pt x="1592237" y="3192007"/>
                  <a:pt x="1564001" y="3118160"/>
                </a:cubicBezTo>
                <a:cubicBezTo>
                  <a:pt x="1535766" y="3044314"/>
                  <a:pt x="1497395" y="2980241"/>
                  <a:pt x="1448888" y="2925942"/>
                </a:cubicBezTo>
                <a:cubicBezTo>
                  <a:pt x="1400380" y="2871643"/>
                  <a:pt x="1343909" y="2827480"/>
                  <a:pt x="1279475" y="2793452"/>
                </a:cubicBezTo>
                <a:cubicBezTo>
                  <a:pt x="1215040" y="2759425"/>
                  <a:pt x="1147347" y="2736619"/>
                  <a:pt x="1076396" y="2725036"/>
                </a:cubicBezTo>
                <a:cubicBezTo>
                  <a:pt x="1147347" y="2700420"/>
                  <a:pt x="1208886" y="2666393"/>
                  <a:pt x="1261013" y="2622953"/>
                </a:cubicBezTo>
                <a:cubicBezTo>
                  <a:pt x="1313140" y="2579514"/>
                  <a:pt x="1356579" y="2529559"/>
                  <a:pt x="1391331" y="2473088"/>
                </a:cubicBezTo>
                <a:cubicBezTo>
                  <a:pt x="1426082" y="2416617"/>
                  <a:pt x="1451783" y="2354716"/>
                  <a:pt x="1468435" y="2287386"/>
                </a:cubicBezTo>
                <a:cubicBezTo>
                  <a:pt x="1485087" y="2220055"/>
                  <a:pt x="1493413" y="2150914"/>
                  <a:pt x="1493413" y="2079963"/>
                </a:cubicBezTo>
                <a:cubicBezTo>
                  <a:pt x="1493413" y="1851184"/>
                  <a:pt x="1412688" y="1680323"/>
                  <a:pt x="1251239" y="1567381"/>
                </a:cubicBezTo>
                <a:cubicBezTo>
                  <a:pt x="1089790" y="1454439"/>
                  <a:pt x="847616" y="1397968"/>
                  <a:pt x="524718" y="1397968"/>
                </a:cubicBezTo>
                <a:lnTo>
                  <a:pt x="262887" y="1397968"/>
                </a:lnTo>
                <a:lnTo>
                  <a:pt x="314957" y="1328349"/>
                </a:lnTo>
                <a:cubicBezTo>
                  <a:pt x="464442" y="1151981"/>
                  <a:pt x="654677" y="1036883"/>
                  <a:pt x="848291" y="1006805"/>
                </a:cubicBezTo>
                <a:lnTo>
                  <a:pt x="952963" y="1003106"/>
                </a:lnTo>
                <a:lnTo>
                  <a:pt x="955762" y="994401"/>
                </a:lnTo>
                <a:cubicBezTo>
                  <a:pt x="1164677" y="415754"/>
                  <a:pt x="1611069" y="24436"/>
                  <a:pt x="2037883" y="1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8EB80F00-D3FE-7646-90C0-C7D3D22F3AA7}"/>
              </a:ext>
            </a:extLst>
          </p:cNvPr>
          <p:cNvSpPr/>
          <p:nvPr/>
        </p:nvSpPr>
        <p:spPr>
          <a:xfrm>
            <a:off x="3268761" y="3964791"/>
            <a:ext cx="1030832" cy="520535"/>
          </a:xfrm>
          <a:prstGeom prst="roundRect">
            <a:avLst>
              <a:gd name="adj" fmla="val 114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0519469-B0A2-2F44-B8F4-49A7A54A7FBA}"/>
              </a:ext>
            </a:extLst>
          </p:cNvPr>
          <p:cNvCxnSpPr>
            <a:cxnSpLocks/>
          </p:cNvCxnSpPr>
          <p:nvPr/>
        </p:nvCxnSpPr>
        <p:spPr>
          <a:xfrm>
            <a:off x="4049031" y="4223301"/>
            <a:ext cx="1563973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02DEA757-11F7-404A-8F80-FE60A1133FC2}"/>
              </a:ext>
            </a:extLst>
          </p:cNvPr>
          <p:cNvSpPr/>
          <p:nvPr/>
        </p:nvSpPr>
        <p:spPr>
          <a:xfrm>
            <a:off x="4619520" y="2768738"/>
            <a:ext cx="5557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742B963C-55A7-3141-AAA0-A754B2FF7C8A}"/>
              </a:ext>
            </a:extLst>
          </p:cNvPr>
          <p:cNvSpPr/>
          <p:nvPr/>
        </p:nvSpPr>
        <p:spPr>
          <a:xfrm>
            <a:off x="3220619" y="2768747"/>
            <a:ext cx="1078550" cy="520535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A51274A-FCF2-084C-B36C-6536BF93C164}"/>
              </a:ext>
            </a:extLst>
          </p:cNvPr>
          <p:cNvCxnSpPr>
            <a:cxnSpLocks/>
          </p:cNvCxnSpPr>
          <p:nvPr/>
        </p:nvCxnSpPr>
        <p:spPr>
          <a:xfrm>
            <a:off x="3961675" y="3023241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90C71F53-BE82-B143-87DC-392AB46EA7F9}"/>
              </a:ext>
            </a:extLst>
          </p:cNvPr>
          <p:cNvSpPr/>
          <p:nvPr/>
        </p:nvSpPr>
        <p:spPr>
          <a:xfrm>
            <a:off x="5431410" y="3963532"/>
            <a:ext cx="90943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E5EAD73B-5AA6-5749-9BBB-A69DF3E6EE07}"/>
              </a:ext>
            </a:extLst>
          </p:cNvPr>
          <p:cNvSpPr/>
          <p:nvPr/>
        </p:nvSpPr>
        <p:spPr>
          <a:xfrm>
            <a:off x="5465650" y="2771174"/>
            <a:ext cx="8751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E11E5B6-2357-3949-93EE-862EF270E624}"/>
              </a:ext>
            </a:extLst>
          </p:cNvPr>
          <p:cNvCxnSpPr>
            <a:cxnSpLocks/>
          </p:cNvCxnSpPr>
          <p:nvPr/>
        </p:nvCxnSpPr>
        <p:spPr>
          <a:xfrm>
            <a:off x="5030916" y="3031440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78112A3F-61A9-0F49-940F-DD63C47A9DB1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gradFill>
            <a:gsLst>
              <a:gs pos="0">
                <a:schemeClr val="bg1"/>
              </a:gs>
              <a:gs pos="49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139806" y="47378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268761" y="60273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266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7C1ECE2A-E7D6-254E-951E-03066E29D45C}"/>
              </a:ext>
            </a:extLst>
          </p:cNvPr>
          <p:cNvSpPr/>
          <p:nvPr/>
        </p:nvSpPr>
        <p:spPr>
          <a:xfrm rot="10800000">
            <a:off x="5400216" y="1213745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6200" dist="635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7AE42709-0851-114E-A465-8FE435E3063F}"/>
              </a:ext>
            </a:extLst>
          </p:cNvPr>
          <p:cNvSpPr/>
          <p:nvPr/>
        </p:nvSpPr>
        <p:spPr>
          <a:xfrm>
            <a:off x="3382650" y="2201137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6200" dist="635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EEC22A0-F722-FC45-941C-E2C7EDA3A5A8}"/>
              </a:ext>
            </a:extLst>
          </p:cNvPr>
          <p:cNvSpPr/>
          <p:nvPr/>
        </p:nvSpPr>
        <p:spPr>
          <a:xfrm>
            <a:off x="3160030" y="3146314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chemeClr val="bg1"/>
          </a:solidFill>
          <a:ln w="6350">
            <a:noFill/>
          </a:ln>
          <a:effectLst>
            <a:outerShdw blurRad="76200" dist="635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0093C945-98D6-7F49-BB65-5265817E1B82}"/>
              </a:ext>
            </a:extLst>
          </p:cNvPr>
          <p:cNvSpPr/>
          <p:nvPr/>
        </p:nvSpPr>
        <p:spPr>
          <a:xfrm>
            <a:off x="3331404" y="4112053"/>
            <a:ext cx="2869644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6200" dist="635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015B9EC-0A6E-DD42-B611-2A5978DD6654}"/>
              </a:ext>
            </a:extLst>
          </p:cNvPr>
          <p:cNvSpPr/>
          <p:nvPr/>
        </p:nvSpPr>
        <p:spPr>
          <a:xfrm rot="5400000">
            <a:off x="3181165" y="462857"/>
            <a:ext cx="5921360" cy="5921360"/>
          </a:xfrm>
          <a:prstGeom prst="ellipse">
            <a:avLst/>
          </a:prstGeom>
          <a:gradFill>
            <a:gsLst>
              <a:gs pos="0">
                <a:schemeClr val="bg1"/>
              </a:gs>
              <a:gs pos="49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3284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5741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0811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7C1ECE2A-E7D6-254E-951E-03066E29D45C}"/>
              </a:ext>
            </a:extLst>
          </p:cNvPr>
          <p:cNvSpPr/>
          <p:nvPr/>
        </p:nvSpPr>
        <p:spPr>
          <a:xfrm rot="10800000">
            <a:off x="5400216" y="1213745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114300" dir="54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7AE42709-0851-114E-A465-8FE435E3063F}"/>
              </a:ext>
            </a:extLst>
          </p:cNvPr>
          <p:cNvSpPr/>
          <p:nvPr/>
        </p:nvSpPr>
        <p:spPr>
          <a:xfrm>
            <a:off x="3382650" y="2201137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114300" dir="54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EEC22A0-F722-FC45-941C-E2C7EDA3A5A8}"/>
              </a:ext>
            </a:extLst>
          </p:cNvPr>
          <p:cNvSpPr/>
          <p:nvPr/>
        </p:nvSpPr>
        <p:spPr>
          <a:xfrm>
            <a:off x="3160030" y="3146314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chemeClr val="bg1"/>
          </a:solidFill>
          <a:ln w="6350">
            <a:noFill/>
          </a:ln>
          <a:effectLst>
            <a:outerShdw blurRad="38100" dist="114300" dir="54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0093C945-98D6-7F49-BB65-5265817E1B82}"/>
              </a:ext>
            </a:extLst>
          </p:cNvPr>
          <p:cNvSpPr/>
          <p:nvPr/>
        </p:nvSpPr>
        <p:spPr>
          <a:xfrm>
            <a:off x="3382650" y="4112053"/>
            <a:ext cx="2818398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114300" dir="54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015B9EC-0A6E-DD42-B611-2A5978DD6654}"/>
              </a:ext>
            </a:extLst>
          </p:cNvPr>
          <p:cNvSpPr/>
          <p:nvPr/>
        </p:nvSpPr>
        <p:spPr>
          <a:xfrm rot="5400000">
            <a:off x="3135320" y="473783"/>
            <a:ext cx="5921360" cy="5921360"/>
          </a:xfrm>
          <a:prstGeom prst="ellipse">
            <a:avLst/>
          </a:prstGeom>
          <a:gradFill>
            <a:gsLst>
              <a:gs pos="0">
                <a:schemeClr val="bg1"/>
              </a:gs>
              <a:gs pos="49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1831" y="514940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0786" y="643895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547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7AE42709-0851-114E-A465-8FE435E3063F}"/>
              </a:ext>
            </a:extLst>
          </p:cNvPr>
          <p:cNvSpPr/>
          <p:nvPr/>
        </p:nvSpPr>
        <p:spPr>
          <a:xfrm>
            <a:off x="3354108" y="2201669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F34B7239-F03B-3D46-9269-14D3E871820E}"/>
              </a:ext>
            </a:extLst>
          </p:cNvPr>
          <p:cNvSpPr/>
          <p:nvPr/>
        </p:nvSpPr>
        <p:spPr>
          <a:xfrm>
            <a:off x="3432933" y="2255501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7C1ECE2A-E7D6-254E-951E-03066E29D45C}"/>
              </a:ext>
            </a:extLst>
          </p:cNvPr>
          <p:cNvSpPr/>
          <p:nvPr/>
        </p:nvSpPr>
        <p:spPr>
          <a:xfrm rot="10800000">
            <a:off x="5400216" y="1213745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EEC22A0-F722-FC45-941C-E2C7EDA3A5A8}"/>
              </a:ext>
            </a:extLst>
          </p:cNvPr>
          <p:cNvSpPr/>
          <p:nvPr/>
        </p:nvSpPr>
        <p:spPr>
          <a:xfrm>
            <a:off x="3134070" y="3158777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0093C945-98D6-7F49-BB65-5265817E1B82}"/>
              </a:ext>
            </a:extLst>
          </p:cNvPr>
          <p:cNvSpPr/>
          <p:nvPr/>
        </p:nvSpPr>
        <p:spPr>
          <a:xfrm>
            <a:off x="3380940" y="4118060"/>
            <a:ext cx="2818398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127F99B-A491-B34B-9316-A221BFF1F717}"/>
              </a:ext>
            </a:extLst>
          </p:cNvPr>
          <p:cNvSpPr/>
          <p:nvPr/>
        </p:nvSpPr>
        <p:spPr>
          <a:xfrm>
            <a:off x="3205196" y="3212301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chemeClr val="bg1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9CF1F622-D78A-E84B-B8F1-5EEB06DAA601}"/>
              </a:ext>
            </a:extLst>
          </p:cNvPr>
          <p:cNvSpPr/>
          <p:nvPr/>
        </p:nvSpPr>
        <p:spPr>
          <a:xfrm>
            <a:off x="3427816" y="4171892"/>
            <a:ext cx="2818398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D21CBC09-924A-FC45-BDED-7488CDA4CE6C}"/>
              </a:ext>
            </a:extLst>
          </p:cNvPr>
          <p:cNvSpPr/>
          <p:nvPr/>
        </p:nvSpPr>
        <p:spPr>
          <a:xfrm rot="10800000">
            <a:off x="5470729" y="1278063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015B9EC-0A6E-DD42-B611-2A5978DD6654}"/>
              </a:ext>
            </a:extLst>
          </p:cNvPr>
          <p:cNvSpPr/>
          <p:nvPr/>
        </p:nvSpPr>
        <p:spPr>
          <a:xfrm rot="5400000">
            <a:off x="3284735" y="462857"/>
            <a:ext cx="5921360" cy="5921360"/>
          </a:xfrm>
          <a:prstGeom prst="ellipse">
            <a:avLst/>
          </a:prstGeom>
          <a:gradFill>
            <a:gsLst>
              <a:gs pos="0">
                <a:schemeClr val="bg1"/>
              </a:gs>
              <a:gs pos="49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1831" y="514940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0786" y="643895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9072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7AE42709-0851-114E-A465-8FE435E3063F}"/>
              </a:ext>
            </a:extLst>
          </p:cNvPr>
          <p:cNvSpPr/>
          <p:nvPr/>
        </p:nvSpPr>
        <p:spPr>
          <a:xfrm>
            <a:off x="3354108" y="2201669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F34B7239-F03B-3D46-9269-14D3E871820E}"/>
              </a:ext>
            </a:extLst>
          </p:cNvPr>
          <p:cNvSpPr/>
          <p:nvPr/>
        </p:nvSpPr>
        <p:spPr>
          <a:xfrm>
            <a:off x="3432933" y="2255501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rgbClr val="F4C8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7C1ECE2A-E7D6-254E-951E-03066E29D45C}"/>
              </a:ext>
            </a:extLst>
          </p:cNvPr>
          <p:cNvSpPr/>
          <p:nvPr/>
        </p:nvSpPr>
        <p:spPr>
          <a:xfrm rot="10800000">
            <a:off x="5400216" y="1213745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EEC22A0-F722-FC45-941C-E2C7EDA3A5A8}"/>
              </a:ext>
            </a:extLst>
          </p:cNvPr>
          <p:cNvSpPr/>
          <p:nvPr/>
        </p:nvSpPr>
        <p:spPr>
          <a:xfrm>
            <a:off x="3134070" y="3158777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0093C945-98D6-7F49-BB65-5265817E1B82}"/>
              </a:ext>
            </a:extLst>
          </p:cNvPr>
          <p:cNvSpPr/>
          <p:nvPr/>
        </p:nvSpPr>
        <p:spPr>
          <a:xfrm>
            <a:off x="3380940" y="4118060"/>
            <a:ext cx="2818398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127F99B-A491-B34B-9316-A221BFF1F717}"/>
              </a:ext>
            </a:extLst>
          </p:cNvPr>
          <p:cNvSpPr/>
          <p:nvPr/>
        </p:nvSpPr>
        <p:spPr>
          <a:xfrm>
            <a:off x="3205196" y="3212301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rgbClr val="F4C862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9CF1F622-D78A-E84B-B8F1-5EEB06DAA601}"/>
              </a:ext>
            </a:extLst>
          </p:cNvPr>
          <p:cNvSpPr/>
          <p:nvPr/>
        </p:nvSpPr>
        <p:spPr>
          <a:xfrm>
            <a:off x="3427816" y="4171892"/>
            <a:ext cx="2818398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rgbClr val="F4C8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D21CBC09-924A-FC45-BDED-7488CDA4CE6C}"/>
              </a:ext>
            </a:extLst>
          </p:cNvPr>
          <p:cNvSpPr/>
          <p:nvPr/>
        </p:nvSpPr>
        <p:spPr>
          <a:xfrm rot="10800000">
            <a:off x="5470729" y="1278063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015B9EC-0A6E-DD42-B611-2A5978DD6654}"/>
              </a:ext>
            </a:extLst>
          </p:cNvPr>
          <p:cNvSpPr/>
          <p:nvPr/>
        </p:nvSpPr>
        <p:spPr>
          <a:xfrm rot="5400000">
            <a:off x="3237231" y="467647"/>
            <a:ext cx="5921360" cy="5921360"/>
          </a:xfrm>
          <a:prstGeom prst="ellipse">
            <a:avLst/>
          </a:prstGeom>
          <a:gradFill>
            <a:gsLst>
              <a:gs pos="0">
                <a:schemeClr val="bg1"/>
              </a:gs>
              <a:gs pos="49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1831" y="514940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0786" y="643895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4515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EA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7C1ECE2A-E7D6-254E-951E-03066E29D45C}"/>
              </a:ext>
            </a:extLst>
          </p:cNvPr>
          <p:cNvSpPr/>
          <p:nvPr/>
        </p:nvSpPr>
        <p:spPr>
          <a:xfrm rot="10800000">
            <a:off x="5400216" y="1213745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rgbClr val="8E8D8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7AE42709-0851-114E-A465-8FE435E3063F}"/>
              </a:ext>
            </a:extLst>
          </p:cNvPr>
          <p:cNvSpPr/>
          <p:nvPr/>
        </p:nvSpPr>
        <p:spPr>
          <a:xfrm>
            <a:off x="3382650" y="2201137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rgbClr val="E85A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EEC22A0-F722-FC45-941C-E2C7EDA3A5A8}"/>
              </a:ext>
            </a:extLst>
          </p:cNvPr>
          <p:cNvSpPr/>
          <p:nvPr/>
        </p:nvSpPr>
        <p:spPr>
          <a:xfrm>
            <a:off x="3160030" y="3146314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rgbClr val="E85A4F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0093C945-98D6-7F49-BB65-5265817E1B82}"/>
              </a:ext>
            </a:extLst>
          </p:cNvPr>
          <p:cNvSpPr/>
          <p:nvPr/>
        </p:nvSpPr>
        <p:spPr>
          <a:xfrm>
            <a:off x="3382650" y="4112053"/>
            <a:ext cx="2818398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rgbClr val="E85A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02EF68-2C0A-4E4B-8E60-7FD8256578D1}"/>
              </a:ext>
            </a:extLst>
          </p:cNvPr>
          <p:cNvSpPr/>
          <p:nvPr/>
        </p:nvSpPr>
        <p:spPr>
          <a:xfrm rot="5400000">
            <a:off x="3135320" y="446531"/>
            <a:ext cx="5921360" cy="5921360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1831" y="514940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0786" y="643895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472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7B26499F-21BE-F946-8508-E126402E8959}"/>
              </a:ext>
            </a:extLst>
          </p:cNvPr>
          <p:cNvSpPr/>
          <p:nvPr/>
        </p:nvSpPr>
        <p:spPr>
          <a:xfrm rot="10800000">
            <a:off x="5378747" y="1122481"/>
            <a:ext cx="3588517" cy="4377926"/>
          </a:xfrm>
          <a:custGeom>
            <a:avLst/>
            <a:gdLst>
              <a:gd name="connsiteX0" fmla="*/ 1288910 w 3588517"/>
              <a:gd name="connsiteY0" fmla="*/ 4376612 h 4377926"/>
              <a:gd name="connsiteX1" fmla="*/ 1110194 w 3588517"/>
              <a:gd name="connsiteY1" fmla="*/ 4339687 h 4377926"/>
              <a:gd name="connsiteX2" fmla="*/ 816145 w 3588517"/>
              <a:gd name="connsiteY2" fmla="*/ 4126768 h 4377926"/>
              <a:gd name="connsiteX3" fmla="*/ 799070 w 3588517"/>
              <a:gd name="connsiteY3" fmla="*/ 4102978 h 4377926"/>
              <a:gd name="connsiteX4" fmla="*/ 726127 w 3588517"/>
              <a:gd name="connsiteY4" fmla="*/ 4070273 h 4377926"/>
              <a:gd name="connsiteX5" fmla="*/ 32689 w 3588517"/>
              <a:gd name="connsiteY5" fmla="*/ 2604245 h 4377926"/>
              <a:gd name="connsiteX6" fmla="*/ 34199 w 3588517"/>
              <a:gd name="connsiteY6" fmla="*/ 1526619 h 4377926"/>
              <a:gd name="connsiteX7" fmla="*/ 903574 w 3588517"/>
              <a:gd name="connsiteY7" fmla="*/ 13510 h 4377926"/>
              <a:gd name="connsiteX8" fmla="*/ 964271 w 3588517"/>
              <a:gd name="connsiteY8" fmla="*/ 11194 h 4377926"/>
              <a:gd name="connsiteX9" fmla="*/ 964271 w 3588517"/>
              <a:gd name="connsiteY9" fmla="*/ 9745 h 4377926"/>
              <a:gd name="connsiteX10" fmla="*/ 2598788 w 3588517"/>
              <a:gd name="connsiteY10" fmla="*/ 9745 h 4377926"/>
              <a:gd name="connsiteX11" fmla="*/ 2625340 w 3588517"/>
              <a:gd name="connsiteY11" fmla="*/ 5134 h 4377926"/>
              <a:gd name="connsiteX12" fmla="*/ 2714684 w 3588517"/>
              <a:gd name="connsiteY12" fmla="*/ 0 h 4377926"/>
              <a:gd name="connsiteX13" fmla="*/ 3588517 w 3588517"/>
              <a:gd name="connsiteY13" fmla="*/ 994354 h 4377926"/>
              <a:gd name="connsiteX14" fmla="*/ 3203253 w 3588517"/>
              <a:gd name="connsiteY14" fmla="*/ 1818888 h 4377926"/>
              <a:gd name="connsiteX15" fmla="*/ 3138068 w 3588517"/>
              <a:gd name="connsiteY15" fmla="*/ 1859149 h 4377926"/>
              <a:gd name="connsiteX16" fmla="*/ 3179021 w 3588517"/>
              <a:gd name="connsiteY16" fmla="*/ 1917468 h 4377926"/>
              <a:gd name="connsiteX17" fmla="*/ 3217697 w 3588517"/>
              <a:gd name="connsiteY17" fmla="*/ 2805224 h 4377926"/>
              <a:gd name="connsiteX18" fmla="*/ 2389832 w 3588517"/>
              <a:gd name="connsiteY18" fmla="*/ 3512711 h 4377926"/>
              <a:gd name="connsiteX19" fmla="*/ 2359146 w 3588517"/>
              <a:gd name="connsiteY19" fmla="*/ 3511932 h 4377926"/>
              <a:gd name="connsiteX20" fmla="*/ 2338414 w 3588517"/>
              <a:gd name="connsiteY20" fmla="*/ 3563555 h 4377926"/>
              <a:gd name="connsiteX21" fmla="*/ 1288910 w 3588517"/>
              <a:gd name="connsiteY21" fmla="*/ 4376612 h 437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88517" h="4377926">
                <a:moveTo>
                  <a:pt x="1288910" y="4376612"/>
                </a:moveTo>
                <a:cubicBezTo>
                  <a:pt x="1228250" y="4372807"/>
                  <a:pt x="1168393" y="4360699"/>
                  <a:pt x="1110194" y="4339687"/>
                </a:cubicBezTo>
                <a:cubicBezTo>
                  <a:pt x="993795" y="4297662"/>
                  <a:pt x="895048" y="4223997"/>
                  <a:pt x="816145" y="4126768"/>
                </a:cubicBezTo>
                <a:lnTo>
                  <a:pt x="799070" y="4102978"/>
                </a:lnTo>
                <a:lnTo>
                  <a:pt x="726127" y="4070273"/>
                </a:lnTo>
                <a:cubicBezTo>
                  <a:pt x="394074" y="3890348"/>
                  <a:pt x="124350" y="3338380"/>
                  <a:pt x="32689" y="2604245"/>
                </a:cubicBezTo>
                <a:cubicBezTo>
                  <a:pt x="-11403" y="2251102"/>
                  <a:pt x="-10882" y="1879188"/>
                  <a:pt x="34199" y="1526619"/>
                </a:cubicBezTo>
                <a:cubicBezTo>
                  <a:pt x="143766" y="669716"/>
                  <a:pt x="495693" y="66346"/>
                  <a:pt x="903574" y="13510"/>
                </a:cubicBezTo>
                <a:lnTo>
                  <a:pt x="964271" y="11194"/>
                </a:lnTo>
                <a:lnTo>
                  <a:pt x="964271" y="9745"/>
                </a:lnTo>
                <a:lnTo>
                  <a:pt x="2598788" y="9745"/>
                </a:lnTo>
                <a:lnTo>
                  <a:pt x="2625340" y="5134"/>
                </a:lnTo>
                <a:cubicBezTo>
                  <a:pt x="2654716" y="1739"/>
                  <a:pt x="2684521" y="0"/>
                  <a:pt x="2714684" y="0"/>
                </a:cubicBezTo>
                <a:cubicBezTo>
                  <a:pt x="3197289" y="0"/>
                  <a:pt x="3588517" y="445187"/>
                  <a:pt x="3588517" y="994354"/>
                </a:cubicBezTo>
                <a:cubicBezTo>
                  <a:pt x="3588517" y="1337583"/>
                  <a:pt x="3435694" y="1640196"/>
                  <a:pt x="3203253" y="1818888"/>
                </a:cubicBezTo>
                <a:lnTo>
                  <a:pt x="3138068" y="1859149"/>
                </a:lnTo>
                <a:lnTo>
                  <a:pt x="3179021" y="1917468"/>
                </a:lnTo>
                <a:cubicBezTo>
                  <a:pt x="3310256" y="2154217"/>
                  <a:pt x="3333876" y="2483435"/>
                  <a:pt x="3217697" y="2805224"/>
                </a:cubicBezTo>
                <a:cubicBezTo>
                  <a:pt x="3066665" y="3223548"/>
                  <a:pt x="2725841" y="3500607"/>
                  <a:pt x="2389832" y="3512711"/>
                </a:cubicBezTo>
                <a:lnTo>
                  <a:pt x="2359146" y="3511932"/>
                </a:lnTo>
                <a:lnTo>
                  <a:pt x="2338414" y="3563555"/>
                </a:lnTo>
                <a:cubicBezTo>
                  <a:pt x="2111373" y="4075263"/>
                  <a:pt x="1683196" y="4401342"/>
                  <a:pt x="1288910" y="43766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4549616" y="4011876"/>
            <a:ext cx="3184071" cy="694558"/>
          </a:xfrm>
          <a:prstGeom prst="roundRect">
            <a:avLst>
              <a:gd name="adj" fmla="val 50000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5334706" y="3053999"/>
            <a:ext cx="2113528" cy="692259"/>
          </a:xfrm>
          <a:prstGeom prst="roundRect">
            <a:avLst>
              <a:gd name="adj" fmla="val 50000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4832819" y="2116283"/>
            <a:ext cx="2321504" cy="692259"/>
          </a:xfrm>
          <a:prstGeom prst="roundRect">
            <a:avLst>
              <a:gd name="adj" fmla="val 50000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760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217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FA382152-AA06-D041-84B1-78F7B49FE769}"/>
              </a:ext>
            </a:extLst>
          </p:cNvPr>
          <p:cNvSpPr/>
          <p:nvPr/>
        </p:nvSpPr>
        <p:spPr>
          <a:xfrm>
            <a:off x="3245477" y="3137250"/>
            <a:ext cx="954604" cy="520535"/>
          </a:xfrm>
          <a:prstGeom prst="roundRect">
            <a:avLst>
              <a:gd name="adj" fmla="val 114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6BF8E1B-B13D-E148-8152-D56546D50618}"/>
              </a:ext>
            </a:extLst>
          </p:cNvPr>
          <p:cNvSpPr/>
          <p:nvPr/>
        </p:nvSpPr>
        <p:spPr>
          <a:xfrm>
            <a:off x="4489952" y="4101730"/>
            <a:ext cx="1751377" cy="515844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ABBC5D3-2AC9-D843-B4C2-D2B671EF6751}"/>
              </a:ext>
            </a:extLst>
          </p:cNvPr>
          <p:cNvSpPr/>
          <p:nvPr/>
        </p:nvSpPr>
        <p:spPr>
          <a:xfrm>
            <a:off x="3476901" y="4113761"/>
            <a:ext cx="735648" cy="515845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598D6C81-E6FB-5B4F-98A7-A18A2E94ADA0}"/>
              </a:ext>
            </a:extLst>
          </p:cNvPr>
          <p:cNvSpPr/>
          <p:nvPr/>
        </p:nvSpPr>
        <p:spPr>
          <a:xfrm>
            <a:off x="4489952" y="2190813"/>
            <a:ext cx="5557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0E62CFBC-32D3-9940-9EFA-AA8A4AF0ACB1}"/>
              </a:ext>
            </a:extLst>
          </p:cNvPr>
          <p:cNvSpPr/>
          <p:nvPr/>
        </p:nvSpPr>
        <p:spPr>
          <a:xfrm>
            <a:off x="3422931" y="2190822"/>
            <a:ext cx="777150" cy="520535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09C029C7-79F6-BE42-A387-EC268B0377E1}"/>
              </a:ext>
            </a:extLst>
          </p:cNvPr>
          <p:cNvSpPr/>
          <p:nvPr/>
        </p:nvSpPr>
        <p:spPr>
          <a:xfrm>
            <a:off x="5331898" y="3135991"/>
            <a:ext cx="90943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E4E29FBB-E5EF-E543-A7A8-69112A019923}"/>
              </a:ext>
            </a:extLst>
          </p:cNvPr>
          <p:cNvSpPr/>
          <p:nvPr/>
        </p:nvSpPr>
        <p:spPr>
          <a:xfrm>
            <a:off x="5366562" y="2193249"/>
            <a:ext cx="8751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4397E027-3794-0F4F-B494-C9C1D4ABE8E1}"/>
              </a:ext>
            </a:extLst>
          </p:cNvPr>
          <p:cNvSpPr/>
          <p:nvPr/>
        </p:nvSpPr>
        <p:spPr>
          <a:xfrm>
            <a:off x="3940268" y="2388957"/>
            <a:ext cx="1506550" cy="125387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825592D7-67C9-2D42-A686-B58951465DB9}"/>
              </a:ext>
            </a:extLst>
          </p:cNvPr>
          <p:cNvSpPr/>
          <p:nvPr/>
        </p:nvSpPr>
        <p:spPr>
          <a:xfrm>
            <a:off x="3987708" y="3337191"/>
            <a:ext cx="1506550" cy="125387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E3AC4C79-8F3A-4145-9CD2-CC5308C8B4CA}"/>
              </a:ext>
            </a:extLst>
          </p:cNvPr>
          <p:cNvSpPr/>
          <p:nvPr/>
        </p:nvSpPr>
        <p:spPr>
          <a:xfrm>
            <a:off x="3912478" y="4303831"/>
            <a:ext cx="1506550" cy="125387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528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2527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7C1ECE2A-E7D6-254E-951E-03066E29D45C}"/>
              </a:ext>
            </a:extLst>
          </p:cNvPr>
          <p:cNvSpPr/>
          <p:nvPr/>
        </p:nvSpPr>
        <p:spPr>
          <a:xfrm rot="10800000">
            <a:off x="5400216" y="1213745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rgbClr val="AAABB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7AE42709-0851-114E-A465-8FE435E3063F}"/>
              </a:ext>
            </a:extLst>
          </p:cNvPr>
          <p:cNvSpPr/>
          <p:nvPr/>
        </p:nvSpPr>
        <p:spPr>
          <a:xfrm>
            <a:off x="3382650" y="2201137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rgbClr val="2E9C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EEC22A0-F722-FC45-941C-E2C7EDA3A5A8}"/>
              </a:ext>
            </a:extLst>
          </p:cNvPr>
          <p:cNvSpPr/>
          <p:nvPr/>
        </p:nvSpPr>
        <p:spPr>
          <a:xfrm>
            <a:off x="3160030" y="3146314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rgbClr val="2E9CCA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0093C945-98D6-7F49-BB65-5265817E1B82}"/>
              </a:ext>
            </a:extLst>
          </p:cNvPr>
          <p:cNvSpPr/>
          <p:nvPr/>
        </p:nvSpPr>
        <p:spPr>
          <a:xfrm>
            <a:off x="3382650" y="4112053"/>
            <a:ext cx="2818398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rgbClr val="2E9C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1831" y="514940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0786" y="643895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6594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A8D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7C1ECE2A-E7D6-254E-951E-03066E29D45C}"/>
              </a:ext>
            </a:extLst>
          </p:cNvPr>
          <p:cNvSpPr/>
          <p:nvPr/>
        </p:nvSpPr>
        <p:spPr>
          <a:xfrm rot="10800000">
            <a:off x="5400216" y="1213745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rgbClr val="24305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7AE42709-0851-114E-A465-8FE435E3063F}"/>
              </a:ext>
            </a:extLst>
          </p:cNvPr>
          <p:cNvSpPr/>
          <p:nvPr/>
        </p:nvSpPr>
        <p:spPr>
          <a:xfrm>
            <a:off x="3382650" y="2201137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rgbClr val="F8E9A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EEC22A0-F722-FC45-941C-E2C7EDA3A5A8}"/>
              </a:ext>
            </a:extLst>
          </p:cNvPr>
          <p:cNvSpPr/>
          <p:nvPr/>
        </p:nvSpPr>
        <p:spPr>
          <a:xfrm>
            <a:off x="3160030" y="3146314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rgbClr val="F76C6C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0093C945-98D6-7F49-BB65-5265817E1B82}"/>
              </a:ext>
            </a:extLst>
          </p:cNvPr>
          <p:cNvSpPr/>
          <p:nvPr/>
        </p:nvSpPr>
        <p:spPr>
          <a:xfrm>
            <a:off x="3382650" y="4112053"/>
            <a:ext cx="2818398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rgbClr val="37478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1831" y="514940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0786" y="643895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4199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7C1ECE2A-E7D6-254E-951E-03066E29D45C}"/>
              </a:ext>
            </a:extLst>
          </p:cNvPr>
          <p:cNvSpPr/>
          <p:nvPr/>
        </p:nvSpPr>
        <p:spPr>
          <a:xfrm rot="10800000">
            <a:off x="5400216" y="1213745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rgbClr val="31708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7AE42709-0851-114E-A465-8FE435E3063F}"/>
              </a:ext>
            </a:extLst>
          </p:cNvPr>
          <p:cNvSpPr/>
          <p:nvPr/>
        </p:nvSpPr>
        <p:spPr>
          <a:xfrm>
            <a:off x="3382650" y="2201137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rgbClr val="8FC1E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EEC22A0-F722-FC45-941C-E2C7EDA3A5A8}"/>
              </a:ext>
            </a:extLst>
          </p:cNvPr>
          <p:cNvSpPr/>
          <p:nvPr/>
        </p:nvSpPr>
        <p:spPr>
          <a:xfrm>
            <a:off x="3160030" y="3146314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rgbClr val="8FC1E3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0093C945-98D6-7F49-BB65-5265817E1B82}"/>
              </a:ext>
            </a:extLst>
          </p:cNvPr>
          <p:cNvSpPr/>
          <p:nvPr/>
        </p:nvSpPr>
        <p:spPr>
          <a:xfrm>
            <a:off x="3382650" y="4112053"/>
            <a:ext cx="2818398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rgbClr val="8FC1E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1831" y="514940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0786" y="643895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5245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C96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7C1ECE2A-E7D6-254E-951E-03066E29D45C}"/>
              </a:ext>
            </a:extLst>
          </p:cNvPr>
          <p:cNvSpPr/>
          <p:nvPr/>
        </p:nvSpPr>
        <p:spPr>
          <a:xfrm rot="10800000">
            <a:off x="5400216" y="1213745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rgbClr val="644E5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7AE42709-0851-114E-A465-8FE435E3063F}"/>
              </a:ext>
            </a:extLst>
          </p:cNvPr>
          <p:cNvSpPr/>
          <p:nvPr/>
        </p:nvSpPr>
        <p:spPr>
          <a:xfrm>
            <a:off x="3382650" y="2201137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rgbClr val="31445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EEC22A0-F722-FC45-941C-E2C7EDA3A5A8}"/>
              </a:ext>
            </a:extLst>
          </p:cNvPr>
          <p:cNvSpPr/>
          <p:nvPr/>
        </p:nvSpPr>
        <p:spPr>
          <a:xfrm>
            <a:off x="3160030" y="3146314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rgbClr val="314455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0093C945-98D6-7F49-BB65-5265817E1B82}"/>
              </a:ext>
            </a:extLst>
          </p:cNvPr>
          <p:cNvSpPr/>
          <p:nvPr/>
        </p:nvSpPr>
        <p:spPr>
          <a:xfrm>
            <a:off x="3382650" y="4112053"/>
            <a:ext cx="2818398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rgbClr val="31445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1831" y="514940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0786" y="643895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0474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gradFill>
            <a:gsLst>
              <a:gs pos="0">
                <a:srgbClr val="FBE8A6"/>
              </a:gs>
              <a:gs pos="100000">
                <a:srgbClr val="F4976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7C1ECE2A-E7D6-254E-951E-03066E29D45C}"/>
              </a:ext>
            </a:extLst>
          </p:cNvPr>
          <p:cNvSpPr/>
          <p:nvPr/>
        </p:nvSpPr>
        <p:spPr>
          <a:xfrm rot="10800000">
            <a:off x="5400216" y="1213745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rgbClr val="303C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7AE42709-0851-114E-A465-8FE435E3063F}"/>
              </a:ext>
            </a:extLst>
          </p:cNvPr>
          <p:cNvSpPr/>
          <p:nvPr/>
        </p:nvSpPr>
        <p:spPr>
          <a:xfrm>
            <a:off x="3382650" y="2201137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rgbClr val="D2FD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EEC22A0-F722-FC45-941C-E2C7EDA3A5A8}"/>
              </a:ext>
            </a:extLst>
          </p:cNvPr>
          <p:cNvSpPr/>
          <p:nvPr/>
        </p:nvSpPr>
        <p:spPr>
          <a:xfrm>
            <a:off x="3160030" y="3146314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rgbClr val="D2FDFF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0093C945-98D6-7F49-BB65-5265817E1B82}"/>
              </a:ext>
            </a:extLst>
          </p:cNvPr>
          <p:cNvSpPr/>
          <p:nvPr/>
        </p:nvSpPr>
        <p:spPr>
          <a:xfrm>
            <a:off x="3382650" y="4112053"/>
            <a:ext cx="2818398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rgbClr val="D2FD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1831" y="514940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0786" y="643895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7879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7C1ECE2A-E7D6-254E-951E-03066E29D45C}"/>
              </a:ext>
            </a:extLst>
          </p:cNvPr>
          <p:cNvSpPr/>
          <p:nvPr/>
        </p:nvSpPr>
        <p:spPr>
          <a:xfrm rot="10800000">
            <a:off x="5400216" y="1213745"/>
            <a:ext cx="3552929" cy="4286662"/>
          </a:xfrm>
          <a:custGeom>
            <a:avLst/>
            <a:gdLst>
              <a:gd name="connsiteX0" fmla="*/ 1237036 w 3552929"/>
              <a:gd name="connsiteY0" fmla="*/ 4285746 h 4286662"/>
              <a:gd name="connsiteX1" fmla="*/ 961976 w 3552929"/>
              <a:gd name="connsiteY1" fmla="*/ 4245324 h 4286662"/>
              <a:gd name="connsiteX2" fmla="*/ 509369 w 3552929"/>
              <a:gd name="connsiteY2" fmla="*/ 3782820 h 4286662"/>
              <a:gd name="connsiteX3" fmla="*/ 483204 w 3552929"/>
              <a:gd name="connsiteY3" fmla="*/ 3708685 h 4286662"/>
              <a:gd name="connsiteX4" fmla="*/ 427766 w 3552929"/>
              <a:gd name="connsiteY4" fmla="*/ 3636935 h 4286662"/>
              <a:gd name="connsiteX5" fmla="*/ 44481 w 3552929"/>
              <a:gd name="connsiteY5" fmla="*/ 2597242 h 4286662"/>
              <a:gd name="connsiteX6" fmla="*/ 46367 w 3552929"/>
              <a:gd name="connsiteY6" fmla="*/ 1428269 h 4286662"/>
              <a:gd name="connsiteX7" fmla="*/ 992102 w 3552929"/>
              <a:gd name="connsiteY7" fmla="*/ 12742 h 4286662"/>
              <a:gd name="connsiteX8" fmla="*/ 1066415 w 3552929"/>
              <a:gd name="connsiteY8" fmla="*/ 10903 h 4286662"/>
              <a:gd name="connsiteX9" fmla="*/ 1066415 w 3552929"/>
              <a:gd name="connsiteY9" fmla="*/ 9745 h 4286662"/>
              <a:gd name="connsiteX10" fmla="*/ 2584668 w 3552929"/>
              <a:gd name="connsiteY10" fmla="*/ 9745 h 4286662"/>
              <a:gd name="connsiteX11" fmla="*/ 2611220 w 3552929"/>
              <a:gd name="connsiteY11" fmla="*/ 5134 h 4286662"/>
              <a:gd name="connsiteX12" fmla="*/ 2700564 w 3552929"/>
              <a:gd name="connsiteY12" fmla="*/ 0 h 4286662"/>
              <a:gd name="connsiteX13" fmla="*/ 3535111 w 3552929"/>
              <a:gd name="connsiteY13" fmla="*/ 698664 h 4286662"/>
              <a:gd name="connsiteX14" fmla="*/ 3552929 w 3552929"/>
              <a:gd name="connsiteY14" fmla="*/ 777516 h 4286662"/>
              <a:gd name="connsiteX15" fmla="*/ 1114040 w 3552929"/>
              <a:gd name="connsiteY15" fmla="*/ 777516 h 4286662"/>
              <a:gd name="connsiteX16" fmla="*/ 1043466 w 3552929"/>
              <a:gd name="connsiteY16" fmla="*/ 848090 h 4286662"/>
              <a:gd name="connsiteX17" fmla="*/ 1043466 w 3552929"/>
              <a:gd name="connsiteY17" fmla="*/ 1401500 h 4286662"/>
              <a:gd name="connsiteX18" fmla="*/ 1114040 w 3552929"/>
              <a:gd name="connsiteY18" fmla="*/ 1472074 h 4286662"/>
              <a:gd name="connsiteX19" fmla="*/ 3463673 w 3552929"/>
              <a:gd name="connsiteY19" fmla="*/ 1472074 h 4286662"/>
              <a:gd name="connsiteX20" fmla="*/ 3442364 w 3552929"/>
              <a:gd name="connsiteY20" fmla="*/ 1520173 h 4286662"/>
              <a:gd name="connsiteX21" fmla="*/ 3347392 w 3552929"/>
              <a:gd name="connsiteY21" fmla="*/ 1662936 h 4286662"/>
              <a:gd name="connsiteX22" fmla="*/ 3279297 w 3552929"/>
              <a:gd name="connsiteY22" fmla="*/ 1738595 h 4286662"/>
              <a:gd name="connsiteX23" fmla="*/ 1181796 w 3552929"/>
              <a:gd name="connsiteY23" fmla="*/ 1738595 h 4286662"/>
              <a:gd name="connsiteX24" fmla="*/ 1066417 w 3552929"/>
              <a:gd name="connsiteY24" fmla="*/ 1853974 h 4286662"/>
              <a:gd name="connsiteX25" fmla="*/ 1066417 w 3552929"/>
              <a:gd name="connsiteY25" fmla="*/ 2315475 h 4286662"/>
              <a:gd name="connsiteX26" fmla="*/ 1181796 w 3552929"/>
              <a:gd name="connsiteY26" fmla="*/ 2430854 h 4286662"/>
              <a:gd name="connsiteX27" fmla="*/ 3275142 w 3552929"/>
              <a:gd name="connsiteY27" fmla="*/ 2430854 h 4286662"/>
              <a:gd name="connsiteX28" fmla="*/ 3265002 w 3552929"/>
              <a:gd name="connsiteY28" fmla="*/ 2564050 h 4286662"/>
              <a:gd name="connsiteX29" fmla="*/ 3240716 w 3552929"/>
              <a:gd name="connsiteY29" fmla="*/ 2684092 h 4286662"/>
              <a:gd name="connsiteX30" fmla="*/ 1155548 w 3552929"/>
              <a:gd name="connsiteY30" fmla="*/ 2684092 h 4286662"/>
              <a:gd name="connsiteX31" fmla="*/ 1040169 w 3552929"/>
              <a:gd name="connsiteY31" fmla="*/ 2799471 h 4286662"/>
              <a:gd name="connsiteX32" fmla="*/ 1040169 w 3552929"/>
              <a:gd name="connsiteY32" fmla="*/ 3260972 h 4286662"/>
              <a:gd name="connsiteX33" fmla="*/ 1155548 w 3552929"/>
              <a:gd name="connsiteY33" fmla="*/ 3376351 h 4286662"/>
              <a:gd name="connsiteX34" fmla="*/ 2769482 w 3552929"/>
              <a:gd name="connsiteY34" fmla="*/ 3376351 h 4286662"/>
              <a:gd name="connsiteX35" fmla="*/ 2653700 w 3552929"/>
              <a:gd name="connsiteY35" fmla="*/ 3443463 h 4286662"/>
              <a:gd name="connsiteX36" fmla="*/ 2221681 w 3552929"/>
              <a:gd name="connsiteY36" fmla="*/ 3499034 h 4286662"/>
              <a:gd name="connsiteX37" fmla="*/ 2203263 w 3552929"/>
              <a:gd name="connsiteY37" fmla="*/ 3493713 h 4286662"/>
              <a:gd name="connsiteX38" fmla="*/ 2194840 w 3552929"/>
              <a:gd name="connsiteY38" fmla="*/ 3514560 h 4286662"/>
              <a:gd name="connsiteX39" fmla="*/ 1237036 w 3552929"/>
              <a:gd name="connsiteY39" fmla="*/ 4285746 h 428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552929" h="4286662">
                <a:moveTo>
                  <a:pt x="1237036" y="4285746"/>
                </a:moveTo>
                <a:cubicBezTo>
                  <a:pt x="1143863" y="4290377"/>
                  <a:pt x="1051211" y="4277542"/>
                  <a:pt x="961976" y="4245324"/>
                </a:cubicBezTo>
                <a:cubicBezTo>
                  <a:pt x="753761" y="4170150"/>
                  <a:pt x="598645" y="4001903"/>
                  <a:pt x="509369" y="3782820"/>
                </a:cubicBezTo>
                <a:lnTo>
                  <a:pt x="483204" y="3708685"/>
                </a:lnTo>
                <a:lnTo>
                  <a:pt x="427766" y="3636935"/>
                </a:lnTo>
                <a:cubicBezTo>
                  <a:pt x="248975" y="3385270"/>
                  <a:pt x="111776" y="3025422"/>
                  <a:pt x="44481" y="2597242"/>
                </a:cubicBezTo>
                <a:cubicBezTo>
                  <a:pt x="-15462" y="2215841"/>
                  <a:pt x="-14806" y="1808955"/>
                  <a:pt x="46367" y="1428269"/>
                </a:cubicBezTo>
                <a:cubicBezTo>
                  <a:pt x="176449" y="618749"/>
                  <a:pt x="556275" y="58325"/>
                  <a:pt x="992102" y="12742"/>
                </a:cubicBezTo>
                <a:lnTo>
                  <a:pt x="1066415" y="10903"/>
                </a:lnTo>
                <a:lnTo>
                  <a:pt x="1066415" y="9745"/>
                </a:lnTo>
                <a:lnTo>
                  <a:pt x="2584668" y="9745"/>
                </a:lnTo>
                <a:lnTo>
                  <a:pt x="2611220" y="5134"/>
                </a:lnTo>
                <a:cubicBezTo>
                  <a:pt x="2640595" y="1739"/>
                  <a:pt x="2670401" y="0"/>
                  <a:pt x="2700564" y="0"/>
                </a:cubicBezTo>
                <a:cubicBezTo>
                  <a:pt x="3092681" y="0"/>
                  <a:pt x="3424474" y="293893"/>
                  <a:pt x="3535111" y="698664"/>
                </a:cubicBezTo>
                <a:lnTo>
                  <a:pt x="3552929" y="777516"/>
                </a:lnTo>
                <a:lnTo>
                  <a:pt x="1114040" y="777516"/>
                </a:lnTo>
                <a:cubicBezTo>
                  <a:pt x="1075063" y="777516"/>
                  <a:pt x="1043466" y="809113"/>
                  <a:pt x="1043466" y="848090"/>
                </a:cubicBezTo>
                <a:lnTo>
                  <a:pt x="1043466" y="1401500"/>
                </a:lnTo>
                <a:cubicBezTo>
                  <a:pt x="1043466" y="1440477"/>
                  <a:pt x="1075063" y="1472074"/>
                  <a:pt x="1114040" y="1472074"/>
                </a:cubicBezTo>
                <a:lnTo>
                  <a:pt x="3463673" y="1472074"/>
                </a:lnTo>
                <a:lnTo>
                  <a:pt x="3442364" y="1520173"/>
                </a:lnTo>
                <a:cubicBezTo>
                  <a:pt x="3414470" y="1571019"/>
                  <a:pt x="3382652" y="1618790"/>
                  <a:pt x="3347392" y="1662936"/>
                </a:cubicBezTo>
                <a:lnTo>
                  <a:pt x="3279297" y="1738595"/>
                </a:lnTo>
                <a:lnTo>
                  <a:pt x="1181796" y="1738595"/>
                </a:lnTo>
                <a:cubicBezTo>
                  <a:pt x="1118074" y="1738595"/>
                  <a:pt x="1066417" y="1790252"/>
                  <a:pt x="1066417" y="1853974"/>
                </a:cubicBezTo>
                <a:lnTo>
                  <a:pt x="1066417" y="2315475"/>
                </a:lnTo>
                <a:cubicBezTo>
                  <a:pt x="1066417" y="2379197"/>
                  <a:pt x="1118074" y="2430854"/>
                  <a:pt x="1181796" y="2430854"/>
                </a:cubicBezTo>
                <a:lnTo>
                  <a:pt x="3275142" y="2430854"/>
                </a:lnTo>
                <a:lnTo>
                  <a:pt x="3265002" y="2564050"/>
                </a:lnTo>
                <a:lnTo>
                  <a:pt x="3240716" y="2684092"/>
                </a:lnTo>
                <a:lnTo>
                  <a:pt x="1155548" y="2684092"/>
                </a:lnTo>
                <a:cubicBezTo>
                  <a:pt x="1091826" y="2684092"/>
                  <a:pt x="1040169" y="2735749"/>
                  <a:pt x="1040169" y="2799471"/>
                </a:cubicBezTo>
                <a:lnTo>
                  <a:pt x="1040169" y="3260972"/>
                </a:lnTo>
                <a:cubicBezTo>
                  <a:pt x="1040169" y="3324694"/>
                  <a:pt x="1091826" y="3376351"/>
                  <a:pt x="1155548" y="3376351"/>
                </a:cubicBezTo>
                <a:lnTo>
                  <a:pt x="2769482" y="3376351"/>
                </a:lnTo>
                <a:lnTo>
                  <a:pt x="2653700" y="3443463"/>
                </a:lnTo>
                <a:cubicBezTo>
                  <a:pt x="2513697" y="3508474"/>
                  <a:pt x="2364435" y="3530338"/>
                  <a:pt x="2221681" y="3499034"/>
                </a:cubicBezTo>
                <a:lnTo>
                  <a:pt x="2203263" y="3493713"/>
                </a:lnTo>
                <a:lnTo>
                  <a:pt x="2194840" y="3514560"/>
                </a:lnTo>
                <a:cubicBezTo>
                  <a:pt x="1990769" y="3969261"/>
                  <a:pt x="1609730" y="4267225"/>
                  <a:pt x="1237036" y="4285746"/>
                </a:cubicBezTo>
                <a:close/>
              </a:path>
            </a:pathLst>
          </a:custGeom>
          <a:solidFill>
            <a:srgbClr val="31708E"/>
          </a:solidFill>
          <a:ln>
            <a:noFill/>
          </a:ln>
          <a:effectLst>
            <a:outerShdw blurRad="38100" dist="63500" dir="54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7AE42709-0851-114E-A465-8FE435E3063F}"/>
              </a:ext>
            </a:extLst>
          </p:cNvPr>
          <p:cNvSpPr/>
          <p:nvPr/>
        </p:nvSpPr>
        <p:spPr>
          <a:xfrm>
            <a:off x="3382650" y="2201137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208460 h 522969"/>
              <a:gd name="connsiteX4" fmla="*/ 1943631 w 2818822"/>
              <a:gd name="connsiteY4" fmla="*/ 208460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2913 h 522969"/>
              <a:gd name="connsiteX14" fmla="*/ 1622812 w 2818822"/>
              <a:gd name="connsiteY14" fmla="*/ 322913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2913 h 522969"/>
              <a:gd name="connsiteX20" fmla="*/ 777150 w 2818822"/>
              <a:gd name="connsiteY20" fmla="*/ 322913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208460 h 522969"/>
              <a:gd name="connsiteX30" fmla="*/ 1067021 w 2818822"/>
              <a:gd name="connsiteY30" fmla="*/ 208460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208460"/>
                </a:lnTo>
                <a:lnTo>
                  <a:pt x="1943631" y="208460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2913"/>
                </a:lnTo>
                <a:lnTo>
                  <a:pt x="1622812" y="322913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2913"/>
                </a:lnTo>
                <a:lnTo>
                  <a:pt x="777150" y="322913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208460"/>
                </a:lnTo>
                <a:lnTo>
                  <a:pt x="1067021" y="208460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rgbClr val="8FC1E3"/>
          </a:solidFill>
          <a:ln>
            <a:noFill/>
          </a:ln>
          <a:effectLst>
            <a:outerShdw blurRad="38100" dist="63500" dir="54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EEC22A0-F722-FC45-941C-E2C7EDA3A5A8}"/>
              </a:ext>
            </a:extLst>
          </p:cNvPr>
          <p:cNvSpPr/>
          <p:nvPr/>
        </p:nvSpPr>
        <p:spPr>
          <a:xfrm>
            <a:off x="3160030" y="3146314"/>
            <a:ext cx="3041018" cy="521794"/>
          </a:xfrm>
          <a:custGeom>
            <a:avLst/>
            <a:gdLst>
              <a:gd name="connsiteX0" fmla="*/ 2177706 w 3041018"/>
              <a:gd name="connsiteY0" fmla="*/ 0 h 521794"/>
              <a:gd name="connsiteX1" fmla="*/ 2994899 w 3041018"/>
              <a:gd name="connsiteY1" fmla="*/ 0 h 521794"/>
              <a:gd name="connsiteX2" fmla="*/ 3041018 w 3041018"/>
              <a:gd name="connsiteY2" fmla="*/ 46119 h 521794"/>
              <a:gd name="connsiteX3" fmla="*/ 3041018 w 3041018"/>
              <a:gd name="connsiteY3" fmla="*/ 474414 h 521794"/>
              <a:gd name="connsiteX4" fmla="*/ 2994899 w 3041018"/>
              <a:gd name="connsiteY4" fmla="*/ 520533 h 521794"/>
              <a:gd name="connsiteX5" fmla="*/ 2177706 w 3041018"/>
              <a:gd name="connsiteY5" fmla="*/ 520533 h 521794"/>
              <a:gd name="connsiteX6" fmla="*/ 2131587 w 3041018"/>
              <a:gd name="connsiteY6" fmla="*/ 474414 h 521794"/>
              <a:gd name="connsiteX7" fmla="*/ 2131587 w 3041018"/>
              <a:gd name="connsiteY7" fmla="*/ 333795 h 521794"/>
              <a:gd name="connsiteX8" fmla="*/ 999770 w 3041018"/>
              <a:gd name="connsiteY8" fmla="*/ 333795 h 521794"/>
              <a:gd name="connsiteX9" fmla="*/ 999770 w 3041018"/>
              <a:gd name="connsiteY9" fmla="*/ 462130 h 521794"/>
              <a:gd name="connsiteX10" fmla="*/ 940106 w 3041018"/>
              <a:gd name="connsiteY10" fmla="*/ 521794 h 521794"/>
              <a:gd name="connsiteX11" fmla="*/ 59664 w 3041018"/>
              <a:gd name="connsiteY11" fmla="*/ 521794 h 521794"/>
              <a:gd name="connsiteX12" fmla="*/ 0 w 3041018"/>
              <a:gd name="connsiteY12" fmla="*/ 462130 h 521794"/>
              <a:gd name="connsiteX13" fmla="*/ 0 w 3041018"/>
              <a:gd name="connsiteY13" fmla="*/ 60923 h 521794"/>
              <a:gd name="connsiteX14" fmla="*/ 59664 w 3041018"/>
              <a:gd name="connsiteY14" fmla="*/ 1259 h 521794"/>
              <a:gd name="connsiteX15" fmla="*/ 940106 w 3041018"/>
              <a:gd name="connsiteY15" fmla="*/ 1259 h 521794"/>
              <a:gd name="connsiteX16" fmla="*/ 999770 w 3041018"/>
              <a:gd name="connsiteY16" fmla="*/ 60923 h 521794"/>
              <a:gd name="connsiteX17" fmla="*/ 999770 w 3041018"/>
              <a:gd name="connsiteY17" fmla="*/ 219342 h 521794"/>
              <a:gd name="connsiteX18" fmla="*/ 2131587 w 3041018"/>
              <a:gd name="connsiteY18" fmla="*/ 219342 h 521794"/>
              <a:gd name="connsiteX19" fmla="*/ 2131587 w 3041018"/>
              <a:gd name="connsiteY19" fmla="*/ 46119 h 521794"/>
              <a:gd name="connsiteX20" fmla="*/ 2177706 w 3041018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41018" h="521794">
                <a:moveTo>
                  <a:pt x="2177706" y="0"/>
                </a:moveTo>
                <a:lnTo>
                  <a:pt x="2994899" y="0"/>
                </a:lnTo>
                <a:cubicBezTo>
                  <a:pt x="3020370" y="0"/>
                  <a:pt x="3041018" y="20648"/>
                  <a:pt x="3041018" y="46119"/>
                </a:cubicBezTo>
                <a:lnTo>
                  <a:pt x="3041018" y="474414"/>
                </a:lnTo>
                <a:cubicBezTo>
                  <a:pt x="3041018" y="499885"/>
                  <a:pt x="3020370" y="520533"/>
                  <a:pt x="2994899" y="520533"/>
                </a:cubicBezTo>
                <a:lnTo>
                  <a:pt x="2177706" y="520533"/>
                </a:lnTo>
                <a:cubicBezTo>
                  <a:pt x="2152235" y="520533"/>
                  <a:pt x="2131587" y="499885"/>
                  <a:pt x="2131587" y="474414"/>
                </a:cubicBezTo>
                <a:lnTo>
                  <a:pt x="2131587" y="333795"/>
                </a:lnTo>
                <a:lnTo>
                  <a:pt x="999770" y="333795"/>
                </a:lnTo>
                <a:lnTo>
                  <a:pt x="999770" y="462130"/>
                </a:lnTo>
                <a:cubicBezTo>
                  <a:pt x="999770" y="495082"/>
                  <a:pt x="973058" y="521794"/>
                  <a:pt x="940106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940106" y="1259"/>
                </a:lnTo>
                <a:cubicBezTo>
                  <a:pt x="973058" y="1259"/>
                  <a:pt x="999770" y="27971"/>
                  <a:pt x="999770" y="60923"/>
                </a:cubicBezTo>
                <a:lnTo>
                  <a:pt x="999770" y="219342"/>
                </a:lnTo>
                <a:lnTo>
                  <a:pt x="2131587" y="219342"/>
                </a:lnTo>
                <a:lnTo>
                  <a:pt x="2131587" y="46119"/>
                </a:lnTo>
                <a:cubicBezTo>
                  <a:pt x="2131587" y="20648"/>
                  <a:pt x="2152235" y="0"/>
                  <a:pt x="2177706" y="0"/>
                </a:cubicBezTo>
                <a:close/>
              </a:path>
            </a:pathLst>
          </a:custGeom>
          <a:solidFill>
            <a:srgbClr val="8FC1E3"/>
          </a:solidFill>
          <a:ln w="6350">
            <a:noFill/>
          </a:ln>
          <a:effectLst>
            <a:outerShdw blurRad="38100" dist="63500" dir="54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0093C945-98D6-7F49-BB65-5265817E1B82}"/>
              </a:ext>
            </a:extLst>
          </p:cNvPr>
          <p:cNvSpPr/>
          <p:nvPr/>
        </p:nvSpPr>
        <p:spPr>
          <a:xfrm>
            <a:off x="3382650" y="4112053"/>
            <a:ext cx="2818398" cy="527876"/>
          </a:xfrm>
          <a:custGeom>
            <a:avLst/>
            <a:gdLst>
              <a:gd name="connsiteX0" fmla="*/ 1170378 w 2869644"/>
              <a:gd name="connsiteY0" fmla="*/ 0 h 527876"/>
              <a:gd name="connsiteX1" fmla="*/ 2817533 w 2869644"/>
              <a:gd name="connsiteY1" fmla="*/ 0 h 527876"/>
              <a:gd name="connsiteX2" fmla="*/ 2869644 w 2869644"/>
              <a:gd name="connsiteY2" fmla="*/ 52111 h 527876"/>
              <a:gd name="connsiteX3" fmla="*/ 2869644 w 2869644"/>
              <a:gd name="connsiteY3" fmla="*/ 463733 h 527876"/>
              <a:gd name="connsiteX4" fmla="*/ 2817533 w 2869644"/>
              <a:gd name="connsiteY4" fmla="*/ 515844 h 527876"/>
              <a:gd name="connsiteX5" fmla="*/ 1170378 w 2869644"/>
              <a:gd name="connsiteY5" fmla="*/ 515844 h 527876"/>
              <a:gd name="connsiteX6" fmla="*/ 1118267 w 2869644"/>
              <a:gd name="connsiteY6" fmla="*/ 463733 h 527876"/>
              <a:gd name="connsiteX7" fmla="*/ 1118267 w 2869644"/>
              <a:gd name="connsiteY7" fmla="*/ 327179 h 527876"/>
              <a:gd name="connsiteX8" fmla="*/ 840864 w 2869644"/>
              <a:gd name="connsiteY8" fmla="*/ 327179 h 527876"/>
              <a:gd name="connsiteX9" fmla="*/ 840864 w 2869644"/>
              <a:gd name="connsiteY9" fmla="*/ 475765 h 527876"/>
              <a:gd name="connsiteX10" fmla="*/ 788753 w 2869644"/>
              <a:gd name="connsiteY10" fmla="*/ 527876 h 527876"/>
              <a:gd name="connsiteX11" fmla="*/ 52111 w 2869644"/>
              <a:gd name="connsiteY11" fmla="*/ 527876 h 527876"/>
              <a:gd name="connsiteX12" fmla="*/ 0 w 2869644"/>
              <a:gd name="connsiteY12" fmla="*/ 475765 h 527876"/>
              <a:gd name="connsiteX13" fmla="*/ 0 w 2869644"/>
              <a:gd name="connsiteY13" fmla="*/ 64142 h 527876"/>
              <a:gd name="connsiteX14" fmla="*/ 52111 w 2869644"/>
              <a:gd name="connsiteY14" fmla="*/ 12031 h 527876"/>
              <a:gd name="connsiteX15" fmla="*/ 788753 w 2869644"/>
              <a:gd name="connsiteY15" fmla="*/ 12031 h 527876"/>
              <a:gd name="connsiteX16" fmla="*/ 840864 w 2869644"/>
              <a:gd name="connsiteY16" fmla="*/ 64142 h 527876"/>
              <a:gd name="connsiteX17" fmla="*/ 840864 w 2869644"/>
              <a:gd name="connsiteY17" fmla="*/ 212726 h 527876"/>
              <a:gd name="connsiteX18" fmla="*/ 1118267 w 2869644"/>
              <a:gd name="connsiteY18" fmla="*/ 212726 h 527876"/>
              <a:gd name="connsiteX19" fmla="*/ 1118267 w 2869644"/>
              <a:gd name="connsiteY19" fmla="*/ 52111 h 527876"/>
              <a:gd name="connsiteX20" fmla="*/ 1170378 w 2869644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69644" h="527876">
                <a:moveTo>
                  <a:pt x="1170378" y="0"/>
                </a:moveTo>
                <a:lnTo>
                  <a:pt x="2817533" y="0"/>
                </a:lnTo>
                <a:cubicBezTo>
                  <a:pt x="2846313" y="0"/>
                  <a:pt x="2869644" y="23331"/>
                  <a:pt x="2869644" y="52111"/>
                </a:cubicBezTo>
                <a:lnTo>
                  <a:pt x="2869644" y="463733"/>
                </a:lnTo>
                <a:cubicBezTo>
                  <a:pt x="2869644" y="492513"/>
                  <a:pt x="2846313" y="515844"/>
                  <a:pt x="2817533" y="515844"/>
                </a:cubicBezTo>
                <a:lnTo>
                  <a:pt x="1170378" y="515844"/>
                </a:lnTo>
                <a:cubicBezTo>
                  <a:pt x="1141598" y="515844"/>
                  <a:pt x="1118267" y="492513"/>
                  <a:pt x="1118267" y="463733"/>
                </a:cubicBezTo>
                <a:lnTo>
                  <a:pt x="1118267" y="327179"/>
                </a:lnTo>
                <a:lnTo>
                  <a:pt x="840864" y="327179"/>
                </a:lnTo>
                <a:lnTo>
                  <a:pt x="840864" y="475765"/>
                </a:lnTo>
                <a:cubicBezTo>
                  <a:pt x="840864" y="504545"/>
                  <a:pt x="817533" y="527876"/>
                  <a:pt x="788753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788753" y="12031"/>
                </a:lnTo>
                <a:cubicBezTo>
                  <a:pt x="817533" y="12031"/>
                  <a:pt x="840864" y="35362"/>
                  <a:pt x="840864" y="64142"/>
                </a:cubicBezTo>
                <a:lnTo>
                  <a:pt x="840864" y="212726"/>
                </a:lnTo>
                <a:lnTo>
                  <a:pt x="1118267" y="212726"/>
                </a:lnTo>
                <a:lnTo>
                  <a:pt x="1118267" y="52111"/>
                </a:lnTo>
                <a:cubicBezTo>
                  <a:pt x="1118267" y="23331"/>
                  <a:pt x="1141598" y="0"/>
                  <a:pt x="1170378" y="0"/>
                </a:cubicBezTo>
                <a:close/>
              </a:path>
            </a:pathLst>
          </a:custGeom>
          <a:solidFill>
            <a:srgbClr val="8FC1E3"/>
          </a:solidFill>
          <a:ln>
            <a:noFill/>
          </a:ln>
          <a:effectLst>
            <a:outerShdw blurRad="38100" dist="63500" dir="54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1831" y="514940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0786" y="643895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9911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11EB36C-3C23-6640-A8A2-0AC08B5E2A18}"/>
              </a:ext>
            </a:extLst>
          </p:cNvPr>
          <p:cNvGrpSpPr/>
          <p:nvPr/>
        </p:nvGrpSpPr>
        <p:grpSpPr>
          <a:xfrm>
            <a:off x="5378747" y="948274"/>
            <a:ext cx="3683980" cy="4552133"/>
            <a:chOff x="5378747" y="948274"/>
            <a:chExt cx="3683980" cy="455213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06D9B07-0D82-1548-9798-5B34109035D0}"/>
                </a:ext>
              </a:extLst>
            </p:cNvPr>
            <p:cNvGrpSpPr/>
            <p:nvPr/>
          </p:nvGrpSpPr>
          <p:grpSpPr>
            <a:xfrm>
              <a:off x="5378747" y="948274"/>
              <a:ext cx="3683980" cy="4552133"/>
              <a:chOff x="5271580" y="1180288"/>
              <a:chExt cx="4019485" cy="4028865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A9D53B31-3965-C34D-BD48-82779E56053F}"/>
                  </a:ext>
                </a:extLst>
              </p:cNvPr>
              <p:cNvGrpSpPr/>
              <p:nvPr/>
            </p:nvGrpSpPr>
            <p:grpSpPr>
              <a:xfrm>
                <a:off x="5271580" y="1180288"/>
                <a:ext cx="3382083" cy="4028865"/>
                <a:chOff x="4530241" y="2145994"/>
                <a:chExt cx="3756867" cy="3007033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F20CEE84-F5A6-3941-960B-801FA64E2EC6}"/>
                    </a:ext>
                  </a:extLst>
                </p:cNvPr>
                <p:cNvSpPr/>
                <p:nvPr/>
              </p:nvSpPr>
              <p:spPr>
                <a:xfrm>
                  <a:off x="4530241" y="3839333"/>
                  <a:ext cx="2118132" cy="13136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ounded Rectangle 45">
                  <a:extLst>
                    <a:ext uri="{FF2B5EF4-FFF2-40B4-BE49-F238E27FC236}">
                      <a16:creationId xmlns:a16="http://schemas.microsoft.com/office/drawing/2014/main" id="{8E34C813-7F32-664E-BEB0-43A411604195}"/>
                    </a:ext>
                  </a:extLst>
                </p:cNvPr>
                <p:cNvSpPr/>
                <p:nvPr/>
              </p:nvSpPr>
              <p:spPr>
                <a:xfrm>
                  <a:off x="5705076" y="2867102"/>
                  <a:ext cx="2582032" cy="227948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47A7D9A8-A750-0C4E-B1EA-764DF1A92037}"/>
                    </a:ext>
                  </a:extLst>
                </p:cNvPr>
                <p:cNvSpPr/>
                <p:nvPr/>
              </p:nvSpPr>
              <p:spPr>
                <a:xfrm rot="1191102">
                  <a:off x="5950695" y="2145994"/>
                  <a:ext cx="2308935" cy="17940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37F8797-393E-CA4A-9780-D3F0A4D59CA4}"/>
                    </a:ext>
                  </a:extLst>
                </p:cNvPr>
                <p:cNvSpPr/>
                <p:nvPr/>
              </p:nvSpPr>
              <p:spPr>
                <a:xfrm rot="1191102">
                  <a:off x="4924477" y="2817135"/>
                  <a:ext cx="1857443" cy="13094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B733F6D8-5B78-DD43-B129-991B0D36AD8B}"/>
                  </a:ext>
                </a:extLst>
              </p:cNvPr>
              <p:cNvSpPr/>
              <p:nvPr/>
            </p:nvSpPr>
            <p:spPr>
              <a:xfrm>
                <a:off x="8001434" y="1802036"/>
                <a:ext cx="812675" cy="317781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FA432B6A-CB47-E048-9F21-03DB3872E5BD}"/>
                  </a:ext>
                </a:extLst>
              </p:cNvPr>
              <p:cNvSpPr/>
              <p:nvPr/>
            </p:nvSpPr>
            <p:spPr>
              <a:xfrm>
                <a:off x="8395544" y="2520377"/>
                <a:ext cx="895521" cy="167871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884A3B8B-1D48-A04F-97FE-244BCA624EC1}"/>
                </a:ext>
              </a:extLst>
            </p:cNvPr>
            <p:cNvSpPr/>
            <p:nvPr/>
          </p:nvSpPr>
          <p:spPr>
            <a:xfrm>
              <a:off x="8170612" y="1916255"/>
              <a:ext cx="758655" cy="30927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5412989" y="4028333"/>
            <a:ext cx="2496690" cy="694558"/>
          </a:xfrm>
          <a:prstGeom prst="roundRect">
            <a:avLst>
              <a:gd name="adj" fmla="val 10161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6065945" y="3069553"/>
            <a:ext cx="1820783" cy="692259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6047406" y="2124056"/>
            <a:ext cx="1865569" cy="692259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493256BF-9949-1B42-B722-BD5D00B6B9FC}"/>
              </a:ext>
            </a:extLst>
          </p:cNvPr>
          <p:cNvSpPr/>
          <p:nvPr/>
        </p:nvSpPr>
        <p:spPr>
          <a:xfrm>
            <a:off x="5663351" y="3066272"/>
            <a:ext cx="1820783" cy="330299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0BEE8FBE-1CFC-894D-81A9-219B2F6C25CB}"/>
              </a:ext>
            </a:extLst>
          </p:cNvPr>
          <p:cNvSpPr/>
          <p:nvPr/>
        </p:nvSpPr>
        <p:spPr>
          <a:xfrm>
            <a:off x="5684165" y="3462057"/>
            <a:ext cx="1762499" cy="299964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>
            <a:off x="3160030" y="3147574"/>
            <a:ext cx="999770" cy="520535"/>
          </a:xfrm>
          <a:prstGeom prst="roundRect">
            <a:avLst>
              <a:gd name="adj" fmla="val 114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>
            <a:off x="3909238" y="3406084"/>
            <a:ext cx="1866836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974C8E67-7CE8-7E4D-BFA5-B9E265D2FF70}"/>
              </a:ext>
            </a:extLst>
          </p:cNvPr>
          <p:cNvSpPr/>
          <p:nvPr/>
        </p:nvSpPr>
        <p:spPr>
          <a:xfrm>
            <a:off x="5735878" y="3146371"/>
            <a:ext cx="760959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DE07E49D-26B8-E24C-A222-63C9F7E6D80A}"/>
              </a:ext>
            </a:extLst>
          </p:cNvPr>
          <p:cNvSpPr/>
          <p:nvPr/>
        </p:nvSpPr>
        <p:spPr>
          <a:xfrm>
            <a:off x="4645184" y="3142654"/>
            <a:ext cx="555791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22B91A29-49C1-7C4A-A56B-CBB4F852716E}"/>
              </a:ext>
            </a:extLst>
          </p:cNvPr>
          <p:cNvSpPr/>
          <p:nvPr/>
        </p:nvSpPr>
        <p:spPr>
          <a:xfrm>
            <a:off x="5380804" y="4507758"/>
            <a:ext cx="1602623" cy="216092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>
            <a:off x="3382649" y="4115993"/>
            <a:ext cx="3114188" cy="515845"/>
          </a:xfrm>
          <a:prstGeom prst="roundRect">
            <a:avLst>
              <a:gd name="adj" fmla="val 10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3FE91599-28C8-D040-B8DE-A92F849C505B}"/>
              </a:ext>
            </a:extLst>
          </p:cNvPr>
          <p:cNvSpPr/>
          <p:nvPr/>
        </p:nvSpPr>
        <p:spPr>
          <a:xfrm>
            <a:off x="5708441" y="2523280"/>
            <a:ext cx="1919203" cy="294790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>
            <a:off x="3382650" y="2201146"/>
            <a:ext cx="1812872" cy="520535"/>
          </a:xfrm>
          <a:prstGeom prst="roundRect">
            <a:avLst>
              <a:gd name="adj" fmla="val 101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E569C3D-64E6-B340-875C-56E403F7DC4F}"/>
              </a:ext>
            </a:extLst>
          </p:cNvPr>
          <p:cNvSpPr/>
          <p:nvPr/>
        </p:nvSpPr>
        <p:spPr>
          <a:xfrm>
            <a:off x="5735879" y="2209444"/>
            <a:ext cx="759382" cy="520533"/>
          </a:xfrm>
          <a:prstGeom prst="roundRect">
            <a:avLst>
              <a:gd name="adj" fmla="val 88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CD1C893-32BE-F24D-85AF-E55447ECE8A8}"/>
              </a:ext>
            </a:extLst>
          </p:cNvPr>
          <p:cNvCxnSpPr>
            <a:cxnSpLocks/>
          </p:cNvCxnSpPr>
          <p:nvPr/>
        </p:nvCxnSpPr>
        <p:spPr>
          <a:xfrm>
            <a:off x="4891547" y="2463839"/>
            <a:ext cx="1128927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3284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57413" y="643468"/>
            <a:ext cx="5568864" cy="5568864"/>
          </a:xfrm>
          <a:prstGeom prst="ellipse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3875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gradFill>
            <a:gsLst>
              <a:gs pos="27000">
                <a:schemeClr val="accent1">
                  <a:lumMod val="96000"/>
                  <a:lumOff val="4000"/>
                </a:schemeClr>
              </a:gs>
              <a:gs pos="100000">
                <a:srgbClr val="92D050">
                  <a:lumMod val="77000"/>
                  <a:lumOff val="23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3284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5741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Freeform 68">
            <a:extLst>
              <a:ext uri="{FF2B5EF4-FFF2-40B4-BE49-F238E27FC236}">
                <a16:creationId xmlns:a16="http://schemas.microsoft.com/office/drawing/2014/main" id="{12C1CC22-6716-6A4B-9990-4BF0D9985926}"/>
              </a:ext>
            </a:extLst>
          </p:cNvPr>
          <p:cNvSpPr/>
          <p:nvPr/>
        </p:nvSpPr>
        <p:spPr>
          <a:xfrm rot="1191102">
            <a:off x="3910387" y="1329198"/>
            <a:ext cx="4754104" cy="4088680"/>
          </a:xfrm>
          <a:custGeom>
            <a:avLst/>
            <a:gdLst>
              <a:gd name="connsiteX0" fmla="*/ 2080850 w 4893378"/>
              <a:gd name="connsiteY0" fmla="*/ 57765 h 4208460"/>
              <a:gd name="connsiteX1" fmla="*/ 2547077 w 4893378"/>
              <a:gd name="connsiteY1" fmla="*/ 5375 h 4208460"/>
              <a:gd name="connsiteX2" fmla="*/ 3554931 w 4893378"/>
              <a:gd name="connsiteY2" fmla="*/ 864017 h 4208460"/>
              <a:gd name="connsiteX3" fmla="*/ 3567278 w 4893378"/>
              <a:gd name="connsiteY3" fmla="*/ 914922 h 4208460"/>
              <a:gd name="connsiteX4" fmla="*/ 3621444 w 4893378"/>
              <a:gd name="connsiteY4" fmla="*/ 900109 h 4208460"/>
              <a:gd name="connsiteX5" fmla="*/ 3834788 w 4893378"/>
              <a:gd name="connsiteY5" fmla="*/ 877237 h 4208460"/>
              <a:gd name="connsiteX6" fmla="*/ 4893378 w 4893378"/>
              <a:gd name="connsiteY6" fmla="*/ 2003064 h 4208460"/>
              <a:gd name="connsiteX7" fmla="*/ 4246839 w 4893378"/>
              <a:gd name="connsiteY7" fmla="*/ 3040419 h 4208460"/>
              <a:gd name="connsiteX8" fmla="*/ 4189951 w 4893378"/>
              <a:gd name="connsiteY8" fmla="*/ 3062563 h 4208460"/>
              <a:gd name="connsiteX9" fmla="*/ 4162280 w 4893378"/>
              <a:gd name="connsiteY9" fmla="*/ 3083488 h 4208460"/>
              <a:gd name="connsiteX10" fmla="*/ 4092883 w 4893378"/>
              <a:gd name="connsiteY10" fmla="*/ 3116750 h 4208460"/>
              <a:gd name="connsiteX11" fmla="*/ 1394740 w 4893378"/>
              <a:gd name="connsiteY11" fmla="*/ 4090892 h 4208460"/>
              <a:gd name="connsiteX12" fmla="*/ 1329820 w 4893378"/>
              <a:gd name="connsiteY12" fmla="*/ 4107193 h 4208460"/>
              <a:gd name="connsiteX13" fmla="*/ 1316974 w 4893378"/>
              <a:gd name="connsiteY13" fmla="*/ 4114074 h 4208460"/>
              <a:gd name="connsiteX14" fmla="*/ 1229074 w 4893378"/>
              <a:gd name="connsiteY14" fmla="*/ 4150706 h 4208460"/>
              <a:gd name="connsiteX15" fmla="*/ 51189 w 4893378"/>
              <a:gd name="connsiteY15" fmla="*/ 3627717 h 4208460"/>
              <a:gd name="connsiteX16" fmla="*/ 306526 w 4893378"/>
              <a:gd name="connsiteY16" fmla="*/ 2661794 h 4208460"/>
              <a:gd name="connsiteX17" fmla="*/ 427016 w 4893378"/>
              <a:gd name="connsiteY17" fmla="*/ 2572879 h 4208460"/>
              <a:gd name="connsiteX18" fmla="*/ 390071 w 4893378"/>
              <a:gd name="connsiteY18" fmla="*/ 2527792 h 4208460"/>
              <a:gd name="connsiteX19" fmla="*/ 251096 w 4893378"/>
              <a:gd name="connsiteY19" fmla="*/ 2069673 h 4208460"/>
              <a:gd name="connsiteX20" fmla="*/ 748096 w 4893378"/>
              <a:gd name="connsiteY20" fmla="*/ 1314691 h 4208460"/>
              <a:gd name="connsiteX21" fmla="*/ 822860 w 4893378"/>
              <a:gd name="connsiteY21" fmla="*/ 1287138 h 4208460"/>
              <a:gd name="connsiteX22" fmla="*/ 1064844 w 4893378"/>
              <a:gd name="connsiteY22" fmla="*/ 1250301 h 4208460"/>
              <a:gd name="connsiteX23" fmla="*/ 1228843 w 4893378"/>
              <a:gd name="connsiteY23" fmla="*/ 1266948 h 4208460"/>
              <a:gd name="connsiteX24" fmla="*/ 1248157 w 4893378"/>
              <a:gd name="connsiteY24" fmla="*/ 1272984 h 4208460"/>
              <a:gd name="connsiteX25" fmla="*/ 1247119 w 4893378"/>
              <a:gd name="connsiteY25" fmla="*/ 1250953 h 4208460"/>
              <a:gd name="connsiteX26" fmla="*/ 1253353 w 4893378"/>
              <a:gd name="connsiteY26" fmla="*/ 1124266 h 4208460"/>
              <a:gd name="connsiteX27" fmla="*/ 2080850 w 4893378"/>
              <a:gd name="connsiteY27" fmla="*/ 57765 h 4208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893378" h="4208460">
                <a:moveTo>
                  <a:pt x="2080850" y="57765"/>
                </a:moveTo>
                <a:cubicBezTo>
                  <a:pt x="2227329" y="9044"/>
                  <a:pt x="2385050" y="-10419"/>
                  <a:pt x="2547077" y="5375"/>
                </a:cubicBezTo>
                <a:cubicBezTo>
                  <a:pt x="3033157" y="52760"/>
                  <a:pt x="3419934" y="404005"/>
                  <a:pt x="3554931" y="864017"/>
                </a:cubicBezTo>
                <a:lnTo>
                  <a:pt x="3567278" y="914922"/>
                </a:lnTo>
                <a:lnTo>
                  <a:pt x="3621444" y="900109"/>
                </a:lnTo>
                <a:cubicBezTo>
                  <a:pt x="3690356" y="885112"/>
                  <a:pt x="3761707" y="877237"/>
                  <a:pt x="3834788" y="877237"/>
                </a:cubicBezTo>
                <a:cubicBezTo>
                  <a:pt x="4419432" y="877236"/>
                  <a:pt x="4893379" y="1381286"/>
                  <a:pt x="4893378" y="2003064"/>
                </a:cubicBezTo>
                <a:cubicBezTo>
                  <a:pt x="4893378" y="2469398"/>
                  <a:pt x="4626783" y="2869509"/>
                  <a:pt x="4246839" y="3040419"/>
                </a:cubicBezTo>
                <a:lnTo>
                  <a:pt x="4189951" y="3062563"/>
                </a:lnTo>
                <a:lnTo>
                  <a:pt x="4162280" y="3083488"/>
                </a:lnTo>
                <a:cubicBezTo>
                  <a:pt x="4140736" y="3096647"/>
                  <a:pt x="4117553" y="3107843"/>
                  <a:pt x="4092883" y="3116750"/>
                </a:cubicBezTo>
                <a:lnTo>
                  <a:pt x="1394740" y="4090892"/>
                </a:lnTo>
                <a:lnTo>
                  <a:pt x="1329820" y="4107193"/>
                </a:lnTo>
                <a:lnTo>
                  <a:pt x="1316974" y="4114074"/>
                </a:lnTo>
                <a:cubicBezTo>
                  <a:pt x="1288593" y="4127558"/>
                  <a:pt x="1259277" y="4139801"/>
                  <a:pt x="1229074" y="4150706"/>
                </a:cubicBezTo>
                <a:cubicBezTo>
                  <a:pt x="745821" y="4325180"/>
                  <a:pt x="218465" y="4091030"/>
                  <a:pt x="51189" y="3627717"/>
                </a:cubicBezTo>
                <a:cubicBezTo>
                  <a:pt x="-74267" y="3280232"/>
                  <a:pt x="38453" y="2902532"/>
                  <a:pt x="306526" y="2661794"/>
                </a:cubicBezTo>
                <a:lnTo>
                  <a:pt x="427016" y="2572879"/>
                </a:lnTo>
                <a:lnTo>
                  <a:pt x="390071" y="2527792"/>
                </a:lnTo>
                <a:cubicBezTo>
                  <a:pt x="302329" y="2397019"/>
                  <a:pt x="251096" y="2239371"/>
                  <a:pt x="251096" y="2069673"/>
                </a:cubicBezTo>
                <a:cubicBezTo>
                  <a:pt x="251096" y="1730278"/>
                  <a:pt x="456030" y="1439079"/>
                  <a:pt x="748096" y="1314691"/>
                </a:cubicBezTo>
                <a:cubicBezTo>
                  <a:pt x="772435" y="1304326"/>
                  <a:pt x="797379" y="1295118"/>
                  <a:pt x="822860" y="1287138"/>
                </a:cubicBezTo>
                <a:cubicBezTo>
                  <a:pt x="899303" y="1263198"/>
                  <a:pt x="980578" y="1250301"/>
                  <a:pt x="1064844" y="1250301"/>
                </a:cubicBezTo>
                <a:cubicBezTo>
                  <a:pt x="1121022" y="1250301"/>
                  <a:pt x="1175870" y="1256033"/>
                  <a:pt x="1228843" y="1266948"/>
                </a:cubicBezTo>
                <a:lnTo>
                  <a:pt x="1248157" y="1272984"/>
                </a:lnTo>
                <a:lnTo>
                  <a:pt x="1247119" y="1250953"/>
                </a:lnTo>
                <a:cubicBezTo>
                  <a:pt x="1247155" y="1209103"/>
                  <a:pt x="1249203" y="1166836"/>
                  <a:pt x="1253353" y="1124266"/>
                </a:cubicBezTo>
                <a:cubicBezTo>
                  <a:pt x="1303151" y="613422"/>
                  <a:pt x="1641412" y="203930"/>
                  <a:pt x="2080850" y="57765"/>
                </a:cubicBezTo>
                <a:close/>
              </a:path>
            </a:pathLst>
          </a:custGeom>
          <a:noFill/>
          <a:ln w="152400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7A547FA3-37EC-0E4B-84AC-E40A307CE24A}"/>
              </a:ext>
            </a:extLst>
          </p:cNvPr>
          <p:cNvSpPr/>
          <p:nvPr/>
        </p:nvSpPr>
        <p:spPr>
          <a:xfrm rot="10800000">
            <a:off x="4463933" y="3613021"/>
            <a:ext cx="1000732" cy="33415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5F8517A8-F3C9-5248-BF1A-927D0995A51C}"/>
              </a:ext>
            </a:extLst>
          </p:cNvPr>
          <p:cNvSpPr/>
          <p:nvPr/>
        </p:nvSpPr>
        <p:spPr>
          <a:xfrm rot="10800000">
            <a:off x="6131956" y="3611875"/>
            <a:ext cx="353352" cy="33530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9744BEA9-60FF-E348-9A43-67CF53F37D93}"/>
              </a:ext>
            </a:extLst>
          </p:cNvPr>
          <p:cNvSpPr/>
          <p:nvPr/>
        </p:nvSpPr>
        <p:spPr>
          <a:xfrm rot="10800000">
            <a:off x="6135544" y="3105846"/>
            <a:ext cx="349764" cy="3499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A3098D7C-2A0A-7349-9D69-0081888CCBA1}"/>
              </a:ext>
            </a:extLst>
          </p:cNvPr>
          <p:cNvSpPr/>
          <p:nvPr/>
        </p:nvSpPr>
        <p:spPr>
          <a:xfrm rot="10800000">
            <a:off x="4490424" y="3101298"/>
            <a:ext cx="1475900" cy="3563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9D1842E9-E920-5F4E-8E5D-DCB81E8748C8}"/>
              </a:ext>
            </a:extLst>
          </p:cNvPr>
          <p:cNvSpPr/>
          <p:nvPr/>
        </p:nvSpPr>
        <p:spPr>
          <a:xfrm rot="10800000">
            <a:off x="7190687" y="4099588"/>
            <a:ext cx="1016027" cy="3403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8AE50C8F-425D-5B47-B069-0CC84B6F380C}"/>
              </a:ext>
            </a:extLst>
          </p:cNvPr>
          <p:cNvSpPr/>
          <p:nvPr/>
        </p:nvSpPr>
        <p:spPr>
          <a:xfrm rot="10800000">
            <a:off x="6627064" y="3121214"/>
            <a:ext cx="1542706" cy="33453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154329D-3C2D-E04C-BAF0-E42C57ABBE18}"/>
              </a:ext>
            </a:extLst>
          </p:cNvPr>
          <p:cNvCxnSpPr>
            <a:cxnSpLocks/>
          </p:cNvCxnSpPr>
          <p:nvPr/>
        </p:nvCxnSpPr>
        <p:spPr>
          <a:xfrm rot="10800000">
            <a:off x="5873730" y="3290458"/>
            <a:ext cx="802880" cy="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9A80D203-2D84-D843-A6E6-D9406A00E765}"/>
              </a:ext>
            </a:extLst>
          </p:cNvPr>
          <p:cNvSpPr/>
          <p:nvPr/>
        </p:nvSpPr>
        <p:spPr>
          <a:xfrm rot="10800000">
            <a:off x="6627064" y="3606952"/>
            <a:ext cx="1579652" cy="33530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7FCB5D5A-AEA3-CD4F-B34B-C6B4A55F3196}"/>
              </a:ext>
            </a:extLst>
          </p:cNvPr>
          <p:cNvCxnSpPr>
            <a:cxnSpLocks/>
          </p:cNvCxnSpPr>
          <p:nvPr/>
        </p:nvCxnSpPr>
        <p:spPr>
          <a:xfrm flipH="1">
            <a:off x="5291951" y="3782236"/>
            <a:ext cx="1624579" cy="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7E2953FE-564A-3440-B27E-503BF3FEC012}"/>
              </a:ext>
            </a:extLst>
          </p:cNvPr>
          <p:cNvSpPr/>
          <p:nvPr/>
        </p:nvSpPr>
        <p:spPr>
          <a:xfrm rot="10800000">
            <a:off x="6136513" y="4099588"/>
            <a:ext cx="343972" cy="33709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AAA82F68-4DD5-8A4B-A790-0242FA5E0F36}"/>
              </a:ext>
            </a:extLst>
          </p:cNvPr>
          <p:cNvSpPr/>
          <p:nvPr/>
        </p:nvSpPr>
        <p:spPr>
          <a:xfrm rot="10800000">
            <a:off x="6627065" y="4099588"/>
            <a:ext cx="348529" cy="33415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4986E437-97CF-8E47-A7DD-671C1DB862CF}"/>
              </a:ext>
            </a:extLst>
          </p:cNvPr>
          <p:cNvSpPr/>
          <p:nvPr/>
        </p:nvSpPr>
        <p:spPr>
          <a:xfrm rot="10800000">
            <a:off x="4131425" y="4099587"/>
            <a:ext cx="1333239" cy="33415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5AEA3A55-8AF1-5147-8820-BFE2887F9915}"/>
              </a:ext>
            </a:extLst>
          </p:cNvPr>
          <p:cNvCxnSpPr>
            <a:cxnSpLocks/>
          </p:cNvCxnSpPr>
          <p:nvPr/>
        </p:nvCxnSpPr>
        <p:spPr>
          <a:xfrm flipH="1">
            <a:off x="5360930" y="4252792"/>
            <a:ext cx="1986904" cy="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175ADB23-23F1-8C47-A7D4-D0E8762B9F95}"/>
              </a:ext>
            </a:extLst>
          </p:cNvPr>
          <p:cNvSpPr/>
          <p:nvPr/>
        </p:nvSpPr>
        <p:spPr>
          <a:xfrm rot="10800000">
            <a:off x="4490424" y="2611845"/>
            <a:ext cx="1475900" cy="33415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C4687B4E-28DF-FD43-805F-6084CF7AB1E7}"/>
              </a:ext>
            </a:extLst>
          </p:cNvPr>
          <p:cNvSpPr/>
          <p:nvPr/>
        </p:nvSpPr>
        <p:spPr>
          <a:xfrm rot="10800000">
            <a:off x="6158447" y="2610699"/>
            <a:ext cx="353352" cy="33530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6AD6CF98-246E-B444-95B4-705000F697BD}"/>
              </a:ext>
            </a:extLst>
          </p:cNvPr>
          <p:cNvSpPr/>
          <p:nvPr/>
        </p:nvSpPr>
        <p:spPr>
          <a:xfrm rot="10800000">
            <a:off x="6653555" y="2605775"/>
            <a:ext cx="537131" cy="33530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73EA724D-9425-8445-8D28-624A87486B9B}"/>
              </a:ext>
            </a:extLst>
          </p:cNvPr>
          <p:cNvCxnSpPr>
            <a:cxnSpLocks/>
          </p:cNvCxnSpPr>
          <p:nvPr/>
        </p:nvCxnSpPr>
        <p:spPr>
          <a:xfrm flipH="1">
            <a:off x="5318442" y="2781060"/>
            <a:ext cx="1624579" cy="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0756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gradFill>
            <a:gsLst>
              <a:gs pos="27000">
                <a:schemeClr val="accent1">
                  <a:lumMod val="96000"/>
                  <a:lumOff val="4000"/>
                </a:schemeClr>
              </a:gs>
              <a:gs pos="100000">
                <a:srgbClr val="92D050">
                  <a:lumMod val="77000"/>
                  <a:lumOff val="23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Freeform 68">
            <a:extLst>
              <a:ext uri="{FF2B5EF4-FFF2-40B4-BE49-F238E27FC236}">
                <a16:creationId xmlns:a16="http://schemas.microsoft.com/office/drawing/2014/main" id="{12C1CC22-6716-6A4B-9990-4BF0D9985926}"/>
              </a:ext>
            </a:extLst>
          </p:cNvPr>
          <p:cNvSpPr/>
          <p:nvPr/>
        </p:nvSpPr>
        <p:spPr>
          <a:xfrm rot="1191102">
            <a:off x="3910386" y="1013233"/>
            <a:ext cx="4754104" cy="4088680"/>
          </a:xfrm>
          <a:custGeom>
            <a:avLst/>
            <a:gdLst>
              <a:gd name="connsiteX0" fmla="*/ 2080850 w 4893378"/>
              <a:gd name="connsiteY0" fmla="*/ 57765 h 4208460"/>
              <a:gd name="connsiteX1" fmla="*/ 2547077 w 4893378"/>
              <a:gd name="connsiteY1" fmla="*/ 5375 h 4208460"/>
              <a:gd name="connsiteX2" fmla="*/ 3554931 w 4893378"/>
              <a:gd name="connsiteY2" fmla="*/ 864017 h 4208460"/>
              <a:gd name="connsiteX3" fmla="*/ 3567278 w 4893378"/>
              <a:gd name="connsiteY3" fmla="*/ 914922 h 4208460"/>
              <a:gd name="connsiteX4" fmla="*/ 3621444 w 4893378"/>
              <a:gd name="connsiteY4" fmla="*/ 900109 h 4208460"/>
              <a:gd name="connsiteX5" fmla="*/ 3834788 w 4893378"/>
              <a:gd name="connsiteY5" fmla="*/ 877237 h 4208460"/>
              <a:gd name="connsiteX6" fmla="*/ 4893378 w 4893378"/>
              <a:gd name="connsiteY6" fmla="*/ 2003064 h 4208460"/>
              <a:gd name="connsiteX7" fmla="*/ 4246839 w 4893378"/>
              <a:gd name="connsiteY7" fmla="*/ 3040419 h 4208460"/>
              <a:gd name="connsiteX8" fmla="*/ 4189951 w 4893378"/>
              <a:gd name="connsiteY8" fmla="*/ 3062563 h 4208460"/>
              <a:gd name="connsiteX9" fmla="*/ 4162280 w 4893378"/>
              <a:gd name="connsiteY9" fmla="*/ 3083488 h 4208460"/>
              <a:gd name="connsiteX10" fmla="*/ 4092883 w 4893378"/>
              <a:gd name="connsiteY10" fmla="*/ 3116750 h 4208460"/>
              <a:gd name="connsiteX11" fmla="*/ 1394740 w 4893378"/>
              <a:gd name="connsiteY11" fmla="*/ 4090892 h 4208460"/>
              <a:gd name="connsiteX12" fmla="*/ 1329820 w 4893378"/>
              <a:gd name="connsiteY12" fmla="*/ 4107193 h 4208460"/>
              <a:gd name="connsiteX13" fmla="*/ 1316974 w 4893378"/>
              <a:gd name="connsiteY13" fmla="*/ 4114074 h 4208460"/>
              <a:gd name="connsiteX14" fmla="*/ 1229074 w 4893378"/>
              <a:gd name="connsiteY14" fmla="*/ 4150706 h 4208460"/>
              <a:gd name="connsiteX15" fmla="*/ 51189 w 4893378"/>
              <a:gd name="connsiteY15" fmla="*/ 3627717 h 4208460"/>
              <a:gd name="connsiteX16" fmla="*/ 306526 w 4893378"/>
              <a:gd name="connsiteY16" fmla="*/ 2661794 h 4208460"/>
              <a:gd name="connsiteX17" fmla="*/ 427016 w 4893378"/>
              <a:gd name="connsiteY17" fmla="*/ 2572879 h 4208460"/>
              <a:gd name="connsiteX18" fmla="*/ 390071 w 4893378"/>
              <a:gd name="connsiteY18" fmla="*/ 2527792 h 4208460"/>
              <a:gd name="connsiteX19" fmla="*/ 251096 w 4893378"/>
              <a:gd name="connsiteY19" fmla="*/ 2069673 h 4208460"/>
              <a:gd name="connsiteX20" fmla="*/ 748096 w 4893378"/>
              <a:gd name="connsiteY20" fmla="*/ 1314691 h 4208460"/>
              <a:gd name="connsiteX21" fmla="*/ 822860 w 4893378"/>
              <a:gd name="connsiteY21" fmla="*/ 1287138 h 4208460"/>
              <a:gd name="connsiteX22" fmla="*/ 1064844 w 4893378"/>
              <a:gd name="connsiteY22" fmla="*/ 1250301 h 4208460"/>
              <a:gd name="connsiteX23" fmla="*/ 1228843 w 4893378"/>
              <a:gd name="connsiteY23" fmla="*/ 1266948 h 4208460"/>
              <a:gd name="connsiteX24" fmla="*/ 1248157 w 4893378"/>
              <a:gd name="connsiteY24" fmla="*/ 1272984 h 4208460"/>
              <a:gd name="connsiteX25" fmla="*/ 1247119 w 4893378"/>
              <a:gd name="connsiteY25" fmla="*/ 1250953 h 4208460"/>
              <a:gd name="connsiteX26" fmla="*/ 1253353 w 4893378"/>
              <a:gd name="connsiteY26" fmla="*/ 1124266 h 4208460"/>
              <a:gd name="connsiteX27" fmla="*/ 2080850 w 4893378"/>
              <a:gd name="connsiteY27" fmla="*/ 57765 h 4208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893378" h="4208460">
                <a:moveTo>
                  <a:pt x="2080850" y="57765"/>
                </a:moveTo>
                <a:cubicBezTo>
                  <a:pt x="2227329" y="9044"/>
                  <a:pt x="2385050" y="-10419"/>
                  <a:pt x="2547077" y="5375"/>
                </a:cubicBezTo>
                <a:cubicBezTo>
                  <a:pt x="3033157" y="52760"/>
                  <a:pt x="3419934" y="404005"/>
                  <a:pt x="3554931" y="864017"/>
                </a:cubicBezTo>
                <a:lnTo>
                  <a:pt x="3567278" y="914922"/>
                </a:lnTo>
                <a:lnTo>
                  <a:pt x="3621444" y="900109"/>
                </a:lnTo>
                <a:cubicBezTo>
                  <a:pt x="3690356" y="885112"/>
                  <a:pt x="3761707" y="877237"/>
                  <a:pt x="3834788" y="877237"/>
                </a:cubicBezTo>
                <a:cubicBezTo>
                  <a:pt x="4419432" y="877236"/>
                  <a:pt x="4893379" y="1381286"/>
                  <a:pt x="4893378" y="2003064"/>
                </a:cubicBezTo>
                <a:cubicBezTo>
                  <a:pt x="4893378" y="2469398"/>
                  <a:pt x="4626783" y="2869509"/>
                  <a:pt x="4246839" y="3040419"/>
                </a:cubicBezTo>
                <a:lnTo>
                  <a:pt x="4189951" y="3062563"/>
                </a:lnTo>
                <a:lnTo>
                  <a:pt x="4162280" y="3083488"/>
                </a:lnTo>
                <a:cubicBezTo>
                  <a:pt x="4140736" y="3096647"/>
                  <a:pt x="4117553" y="3107843"/>
                  <a:pt x="4092883" y="3116750"/>
                </a:cubicBezTo>
                <a:lnTo>
                  <a:pt x="1394740" y="4090892"/>
                </a:lnTo>
                <a:lnTo>
                  <a:pt x="1329820" y="4107193"/>
                </a:lnTo>
                <a:lnTo>
                  <a:pt x="1316974" y="4114074"/>
                </a:lnTo>
                <a:cubicBezTo>
                  <a:pt x="1288593" y="4127558"/>
                  <a:pt x="1259277" y="4139801"/>
                  <a:pt x="1229074" y="4150706"/>
                </a:cubicBezTo>
                <a:cubicBezTo>
                  <a:pt x="745821" y="4325180"/>
                  <a:pt x="218465" y="4091030"/>
                  <a:pt x="51189" y="3627717"/>
                </a:cubicBezTo>
                <a:cubicBezTo>
                  <a:pt x="-74267" y="3280232"/>
                  <a:pt x="38453" y="2902532"/>
                  <a:pt x="306526" y="2661794"/>
                </a:cubicBezTo>
                <a:lnTo>
                  <a:pt x="427016" y="2572879"/>
                </a:lnTo>
                <a:lnTo>
                  <a:pt x="390071" y="2527792"/>
                </a:lnTo>
                <a:cubicBezTo>
                  <a:pt x="302329" y="2397019"/>
                  <a:pt x="251096" y="2239371"/>
                  <a:pt x="251096" y="2069673"/>
                </a:cubicBezTo>
                <a:cubicBezTo>
                  <a:pt x="251096" y="1730278"/>
                  <a:pt x="456030" y="1439079"/>
                  <a:pt x="748096" y="1314691"/>
                </a:cubicBezTo>
                <a:cubicBezTo>
                  <a:pt x="772435" y="1304326"/>
                  <a:pt x="797379" y="1295118"/>
                  <a:pt x="822860" y="1287138"/>
                </a:cubicBezTo>
                <a:cubicBezTo>
                  <a:pt x="899303" y="1263198"/>
                  <a:pt x="980578" y="1250301"/>
                  <a:pt x="1064844" y="1250301"/>
                </a:cubicBezTo>
                <a:cubicBezTo>
                  <a:pt x="1121022" y="1250301"/>
                  <a:pt x="1175870" y="1256033"/>
                  <a:pt x="1228843" y="1266948"/>
                </a:cubicBezTo>
                <a:lnTo>
                  <a:pt x="1248157" y="1272984"/>
                </a:lnTo>
                <a:lnTo>
                  <a:pt x="1247119" y="1250953"/>
                </a:lnTo>
                <a:cubicBezTo>
                  <a:pt x="1247155" y="1209103"/>
                  <a:pt x="1249203" y="1166836"/>
                  <a:pt x="1253353" y="1124266"/>
                </a:cubicBezTo>
                <a:cubicBezTo>
                  <a:pt x="1303151" y="613422"/>
                  <a:pt x="1641412" y="203930"/>
                  <a:pt x="2080850" y="57765"/>
                </a:cubicBezTo>
                <a:close/>
              </a:path>
            </a:pathLst>
          </a:custGeom>
          <a:noFill/>
          <a:ln w="152400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1B86F3E-1F6C-F944-81D3-76D71D7BACDB}"/>
              </a:ext>
            </a:extLst>
          </p:cNvPr>
          <p:cNvGrpSpPr/>
          <p:nvPr/>
        </p:nvGrpSpPr>
        <p:grpSpPr>
          <a:xfrm rot="5400000" flipV="1">
            <a:off x="4444999" y="3223810"/>
            <a:ext cx="3393694" cy="2716615"/>
            <a:chOff x="4463926" y="2605775"/>
            <a:chExt cx="3787716" cy="1834147"/>
          </a:xfrm>
        </p:grpSpPr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7A547FA3-37EC-0E4B-84AC-E40A307CE24A}"/>
                </a:ext>
              </a:extLst>
            </p:cNvPr>
            <p:cNvSpPr/>
            <p:nvPr/>
          </p:nvSpPr>
          <p:spPr>
            <a:xfrm rot="10800000">
              <a:off x="4463933" y="3613021"/>
              <a:ext cx="1000732" cy="33415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5F8517A8-F3C9-5248-BF1A-927D0995A51C}"/>
                </a:ext>
              </a:extLst>
            </p:cNvPr>
            <p:cNvSpPr/>
            <p:nvPr/>
          </p:nvSpPr>
          <p:spPr>
            <a:xfrm rot="10800000">
              <a:off x="6131956" y="3611875"/>
              <a:ext cx="353352" cy="33530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9744BEA9-60FF-E348-9A43-67CF53F37D93}"/>
                </a:ext>
              </a:extLst>
            </p:cNvPr>
            <p:cNvSpPr/>
            <p:nvPr/>
          </p:nvSpPr>
          <p:spPr>
            <a:xfrm rot="10800000">
              <a:off x="6135544" y="3105846"/>
              <a:ext cx="349764" cy="3499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A3098D7C-2A0A-7349-9D69-0081888CCBA1}"/>
                </a:ext>
              </a:extLst>
            </p:cNvPr>
            <p:cNvSpPr/>
            <p:nvPr/>
          </p:nvSpPr>
          <p:spPr>
            <a:xfrm rot="10800000">
              <a:off x="4463927" y="3101298"/>
              <a:ext cx="1502397" cy="3563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9D1842E9-E920-5F4E-8E5D-DCB81E8748C8}"/>
                </a:ext>
              </a:extLst>
            </p:cNvPr>
            <p:cNvSpPr/>
            <p:nvPr/>
          </p:nvSpPr>
          <p:spPr>
            <a:xfrm rot="10800000">
              <a:off x="7190688" y="4099588"/>
              <a:ext cx="862934" cy="3403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8AE50C8F-425D-5B47-B069-0CC84B6F380C}"/>
                </a:ext>
              </a:extLst>
            </p:cNvPr>
            <p:cNvSpPr/>
            <p:nvPr/>
          </p:nvSpPr>
          <p:spPr>
            <a:xfrm rot="10800000">
              <a:off x="6627063" y="3121214"/>
              <a:ext cx="1624579" cy="33453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4154329D-3C2D-E04C-BAF0-E42C57ABBE1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873730" y="3290458"/>
              <a:ext cx="802880" cy="0"/>
            </a:xfrm>
            <a:prstGeom prst="line">
              <a:avLst/>
            </a:prstGeom>
            <a:ln w="1016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9A80D203-2D84-D843-A6E6-D9406A00E765}"/>
                </a:ext>
              </a:extLst>
            </p:cNvPr>
            <p:cNvSpPr/>
            <p:nvPr/>
          </p:nvSpPr>
          <p:spPr>
            <a:xfrm rot="10800000">
              <a:off x="6627062" y="3606952"/>
              <a:ext cx="1624578" cy="33530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7FCB5D5A-AEA3-CD4F-B34B-C6B4A55F31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91951" y="3782236"/>
              <a:ext cx="1624579" cy="0"/>
            </a:xfrm>
            <a:prstGeom prst="line">
              <a:avLst/>
            </a:prstGeom>
            <a:ln w="1016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7E2953FE-564A-3440-B27E-503BF3FEC012}"/>
                </a:ext>
              </a:extLst>
            </p:cNvPr>
            <p:cNvSpPr/>
            <p:nvPr/>
          </p:nvSpPr>
          <p:spPr>
            <a:xfrm rot="10800000">
              <a:off x="6136513" y="4099588"/>
              <a:ext cx="343972" cy="33709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AAA82F68-4DD5-8A4B-A790-0242FA5E0F36}"/>
                </a:ext>
              </a:extLst>
            </p:cNvPr>
            <p:cNvSpPr/>
            <p:nvPr/>
          </p:nvSpPr>
          <p:spPr>
            <a:xfrm rot="10800000">
              <a:off x="6627065" y="4099588"/>
              <a:ext cx="348529" cy="33415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4986E437-97CF-8E47-A7DD-671C1DB862CF}"/>
                </a:ext>
              </a:extLst>
            </p:cNvPr>
            <p:cNvSpPr/>
            <p:nvPr/>
          </p:nvSpPr>
          <p:spPr>
            <a:xfrm rot="10800000">
              <a:off x="4463928" y="4099587"/>
              <a:ext cx="1000736" cy="33415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5AEA3A55-8AF1-5147-8820-BFE2887F99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60930" y="4252792"/>
              <a:ext cx="1986904" cy="0"/>
            </a:xfrm>
            <a:prstGeom prst="line">
              <a:avLst/>
            </a:prstGeom>
            <a:ln w="1016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ounded Rectangle 87">
              <a:extLst>
                <a:ext uri="{FF2B5EF4-FFF2-40B4-BE49-F238E27FC236}">
                  <a16:creationId xmlns:a16="http://schemas.microsoft.com/office/drawing/2014/main" id="{175ADB23-23F1-8C47-A7D4-D0E8762B9F95}"/>
                </a:ext>
              </a:extLst>
            </p:cNvPr>
            <p:cNvSpPr/>
            <p:nvPr/>
          </p:nvSpPr>
          <p:spPr>
            <a:xfrm rot="10800000">
              <a:off x="4463926" y="2611845"/>
              <a:ext cx="1502398" cy="33415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C4687B4E-28DF-FD43-805F-6084CF7AB1E7}"/>
                </a:ext>
              </a:extLst>
            </p:cNvPr>
            <p:cNvSpPr/>
            <p:nvPr/>
          </p:nvSpPr>
          <p:spPr>
            <a:xfrm rot="10800000">
              <a:off x="6158447" y="2610699"/>
              <a:ext cx="353352" cy="33530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6AD6CF98-246E-B444-95B4-705000F697BD}"/>
                </a:ext>
              </a:extLst>
            </p:cNvPr>
            <p:cNvSpPr/>
            <p:nvPr/>
          </p:nvSpPr>
          <p:spPr>
            <a:xfrm rot="10800000">
              <a:off x="6653555" y="2605775"/>
              <a:ext cx="537131" cy="33530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73EA724D-9425-8445-8D28-624A87486B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8442" y="2781060"/>
              <a:ext cx="1624579" cy="0"/>
            </a:xfrm>
            <a:prstGeom prst="line">
              <a:avLst/>
            </a:prstGeom>
            <a:ln w="1016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3284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5741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7226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096B659-1B33-2B4A-8C28-E318A0526066}"/>
              </a:ext>
            </a:extLst>
          </p:cNvPr>
          <p:cNvGrpSpPr/>
          <p:nvPr/>
        </p:nvGrpSpPr>
        <p:grpSpPr>
          <a:xfrm rot="5400000">
            <a:off x="3141504" y="473783"/>
            <a:ext cx="5921360" cy="5921360"/>
            <a:chOff x="3141504" y="473783"/>
            <a:chExt cx="5921360" cy="592136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13B95DB-7600-9443-9C7E-BC0063823BFE}"/>
                </a:ext>
              </a:extLst>
            </p:cNvPr>
            <p:cNvSpPr/>
            <p:nvPr/>
          </p:nvSpPr>
          <p:spPr>
            <a:xfrm rot="5400000">
              <a:off x="3141504" y="473783"/>
              <a:ext cx="5921360" cy="5921360"/>
            </a:xfrm>
            <a:prstGeom prst="ellipse">
              <a:avLst/>
            </a:prstGeom>
            <a:gradFill>
              <a:gsLst>
                <a:gs pos="27000">
                  <a:schemeClr val="accent1">
                    <a:lumMod val="96000"/>
                    <a:lumOff val="4000"/>
                  </a:schemeClr>
                </a:gs>
                <a:gs pos="100000">
                  <a:srgbClr val="92D050">
                    <a:lumMod val="77000"/>
                    <a:lumOff val="23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C4BEFBF-07DE-AD44-82A8-A35E7A23595F}"/>
                </a:ext>
              </a:extLst>
            </p:cNvPr>
            <p:cNvSpPr/>
            <p:nvPr/>
          </p:nvSpPr>
          <p:spPr>
            <a:xfrm>
              <a:off x="3205196" y="515613"/>
              <a:ext cx="5826774" cy="5826774"/>
            </a:xfrm>
            <a:prstGeom prst="ellipse">
              <a:avLst/>
            </a:prstGeom>
            <a:noFill/>
            <a:ln w="250825">
              <a:gradFill>
                <a:gsLst>
                  <a:gs pos="0">
                    <a:schemeClr val="bg1">
                      <a:lumMod val="95000"/>
                    </a:schemeClr>
                  </a:gs>
                  <a:gs pos="99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76200" dist="25400" dir="10800000" sx="101000" sy="101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12C1CC22-6716-6A4B-9990-4BF0D9985926}"/>
                </a:ext>
              </a:extLst>
            </p:cNvPr>
            <p:cNvSpPr/>
            <p:nvPr/>
          </p:nvSpPr>
          <p:spPr>
            <a:xfrm rot="1191102">
              <a:off x="3910386" y="1013233"/>
              <a:ext cx="4754104" cy="4088680"/>
            </a:xfrm>
            <a:custGeom>
              <a:avLst/>
              <a:gdLst>
                <a:gd name="connsiteX0" fmla="*/ 2080850 w 4893378"/>
                <a:gd name="connsiteY0" fmla="*/ 57765 h 4208460"/>
                <a:gd name="connsiteX1" fmla="*/ 2547077 w 4893378"/>
                <a:gd name="connsiteY1" fmla="*/ 5375 h 4208460"/>
                <a:gd name="connsiteX2" fmla="*/ 3554931 w 4893378"/>
                <a:gd name="connsiteY2" fmla="*/ 864017 h 4208460"/>
                <a:gd name="connsiteX3" fmla="*/ 3567278 w 4893378"/>
                <a:gd name="connsiteY3" fmla="*/ 914922 h 4208460"/>
                <a:gd name="connsiteX4" fmla="*/ 3621444 w 4893378"/>
                <a:gd name="connsiteY4" fmla="*/ 900109 h 4208460"/>
                <a:gd name="connsiteX5" fmla="*/ 3834788 w 4893378"/>
                <a:gd name="connsiteY5" fmla="*/ 877237 h 4208460"/>
                <a:gd name="connsiteX6" fmla="*/ 4893378 w 4893378"/>
                <a:gd name="connsiteY6" fmla="*/ 2003064 h 4208460"/>
                <a:gd name="connsiteX7" fmla="*/ 4246839 w 4893378"/>
                <a:gd name="connsiteY7" fmla="*/ 3040419 h 4208460"/>
                <a:gd name="connsiteX8" fmla="*/ 4189951 w 4893378"/>
                <a:gd name="connsiteY8" fmla="*/ 3062563 h 4208460"/>
                <a:gd name="connsiteX9" fmla="*/ 4162280 w 4893378"/>
                <a:gd name="connsiteY9" fmla="*/ 3083488 h 4208460"/>
                <a:gd name="connsiteX10" fmla="*/ 4092883 w 4893378"/>
                <a:gd name="connsiteY10" fmla="*/ 3116750 h 4208460"/>
                <a:gd name="connsiteX11" fmla="*/ 1394740 w 4893378"/>
                <a:gd name="connsiteY11" fmla="*/ 4090892 h 4208460"/>
                <a:gd name="connsiteX12" fmla="*/ 1329820 w 4893378"/>
                <a:gd name="connsiteY12" fmla="*/ 4107193 h 4208460"/>
                <a:gd name="connsiteX13" fmla="*/ 1316974 w 4893378"/>
                <a:gd name="connsiteY13" fmla="*/ 4114074 h 4208460"/>
                <a:gd name="connsiteX14" fmla="*/ 1229074 w 4893378"/>
                <a:gd name="connsiteY14" fmla="*/ 4150706 h 4208460"/>
                <a:gd name="connsiteX15" fmla="*/ 51189 w 4893378"/>
                <a:gd name="connsiteY15" fmla="*/ 3627717 h 4208460"/>
                <a:gd name="connsiteX16" fmla="*/ 306526 w 4893378"/>
                <a:gd name="connsiteY16" fmla="*/ 2661794 h 4208460"/>
                <a:gd name="connsiteX17" fmla="*/ 427016 w 4893378"/>
                <a:gd name="connsiteY17" fmla="*/ 2572879 h 4208460"/>
                <a:gd name="connsiteX18" fmla="*/ 390071 w 4893378"/>
                <a:gd name="connsiteY18" fmla="*/ 2527792 h 4208460"/>
                <a:gd name="connsiteX19" fmla="*/ 251096 w 4893378"/>
                <a:gd name="connsiteY19" fmla="*/ 2069673 h 4208460"/>
                <a:gd name="connsiteX20" fmla="*/ 748096 w 4893378"/>
                <a:gd name="connsiteY20" fmla="*/ 1314691 h 4208460"/>
                <a:gd name="connsiteX21" fmla="*/ 822860 w 4893378"/>
                <a:gd name="connsiteY21" fmla="*/ 1287138 h 4208460"/>
                <a:gd name="connsiteX22" fmla="*/ 1064844 w 4893378"/>
                <a:gd name="connsiteY22" fmla="*/ 1250301 h 4208460"/>
                <a:gd name="connsiteX23" fmla="*/ 1228843 w 4893378"/>
                <a:gd name="connsiteY23" fmla="*/ 1266948 h 4208460"/>
                <a:gd name="connsiteX24" fmla="*/ 1248157 w 4893378"/>
                <a:gd name="connsiteY24" fmla="*/ 1272984 h 4208460"/>
                <a:gd name="connsiteX25" fmla="*/ 1247119 w 4893378"/>
                <a:gd name="connsiteY25" fmla="*/ 1250953 h 4208460"/>
                <a:gd name="connsiteX26" fmla="*/ 1253353 w 4893378"/>
                <a:gd name="connsiteY26" fmla="*/ 1124266 h 4208460"/>
                <a:gd name="connsiteX27" fmla="*/ 2080850 w 4893378"/>
                <a:gd name="connsiteY27" fmla="*/ 57765 h 420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893378" h="4208460">
                  <a:moveTo>
                    <a:pt x="2080850" y="57765"/>
                  </a:moveTo>
                  <a:cubicBezTo>
                    <a:pt x="2227329" y="9044"/>
                    <a:pt x="2385050" y="-10419"/>
                    <a:pt x="2547077" y="5375"/>
                  </a:cubicBezTo>
                  <a:cubicBezTo>
                    <a:pt x="3033157" y="52760"/>
                    <a:pt x="3419934" y="404005"/>
                    <a:pt x="3554931" y="864017"/>
                  </a:cubicBezTo>
                  <a:lnTo>
                    <a:pt x="3567278" y="914922"/>
                  </a:lnTo>
                  <a:lnTo>
                    <a:pt x="3621444" y="900109"/>
                  </a:lnTo>
                  <a:cubicBezTo>
                    <a:pt x="3690356" y="885112"/>
                    <a:pt x="3761707" y="877237"/>
                    <a:pt x="3834788" y="877237"/>
                  </a:cubicBezTo>
                  <a:cubicBezTo>
                    <a:pt x="4419432" y="877236"/>
                    <a:pt x="4893379" y="1381286"/>
                    <a:pt x="4893378" y="2003064"/>
                  </a:cubicBezTo>
                  <a:cubicBezTo>
                    <a:pt x="4893378" y="2469398"/>
                    <a:pt x="4626783" y="2869509"/>
                    <a:pt x="4246839" y="3040419"/>
                  </a:cubicBezTo>
                  <a:lnTo>
                    <a:pt x="4189951" y="3062563"/>
                  </a:lnTo>
                  <a:lnTo>
                    <a:pt x="4162280" y="3083488"/>
                  </a:lnTo>
                  <a:cubicBezTo>
                    <a:pt x="4140736" y="3096647"/>
                    <a:pt x="4117553" y="3107843"/>
                    <a:pt x="4092883" y="3116750"/>
                  </a:cubicBezTo>
                  <a:lnTo>
                    <a:pt x="1394740" y="4090892"/>
                  </a:lnTo>
                  <a:lnTo>
                    <a:pt x="1329820" y="4107193"/>
                  </a:lnTo>
                  <a:lnTo>
                    <a:pt x="1316974" y="4114074"/>
                  </a:lnTo>
                  <a:cubicBezTo>
                    <a:pt x="1288593" y="4127558"/>
                    <a:pt x="1259277" y="4139801"/>
                    <a:pt x="1229074" y="4150706"/>
                  </a:cubicBezTo>
                  <a:cubicBezTo>
                    <a:pt x="745821" y="4325180"/>
                    <a:pt x="218465" y="4091030"/>
                    <a:pt x="51189" y="3627717"/>
                  </a:cubicBezTo>
                  <a:cubicBezTo>
                    <a:pt x="-74267" y="3280232"/>
                    <a:pt x="38453" y="2902532"/>
                    <a:pt x="306526" y="2661794"/>
                  </a:cubicBezTo>
                  <a:lnTo>
                    <a:pt x="427016" y="2572879"/>
                  </a:lnTo>
                  <a:lnTo>
                    <a:pt x="390071" y="2527792"/>
                  </a:lnTo>
                  <a:cubicBezTo>
                    <a:pt x="302329" y="2397019"/>
                    <a:pt x="251096" y="2239371"/>
                    <a:pt x="251096" y="2069673"/>
                  </a:cubicBezTo>
                  <a:cubicBezTo>
                    <a:pt x="251096" y="1730278"/>
                    <a:pt x="456030" y="1439079"/>
                    <a:pt x="748096" y="1314691"/>
                  </a:cubicBezTo>
                  <a:cubicBezTo>
                    <a:pt x="772435" y="1304326"/>
                    <a:pt x="797379" y="1295118"/>
                    <a:pt x="822860" y="1287138"/>
                  </a:cubicBezTo>
                  <a:cubicBezTo>
                    <a:pt x="899303" y="1263198"/>
                    <a:pt x="980578" y="1250301"/>
                    <a:pt x="1064844" y="1250301"/>
                  </a:cubicBezTo>
                  <a:cubicBezTo>
                    <a:pt x="1121022" y="1250301"/>
                    <a:pt x="1175870" y="1256033"/>
                    <a:pt x="1228843" y="1266948"/>
                  </a:cubicBezTo>
                  <a:lnTo>
                    <a:pt x="1248157" y="1272984"/>
                  </a:lnTo>
                  <a:lnTo>
                    <a:pt x="1247119" y="1250953"/>
                  </a:lnTo>
                  <a:cubicBezTo>
                    <a:pt x="1247155" y="1209103"/>
                    <a:pt x="1249203" y="1166836"/>
                    <a:pt x="1253353" y="1124266"/>
                  </a:cubicBezTo>
                  <a:cubicBezTo>
                    <a:pt x="1303151" y="613422"/>
                    <a:pt x="1641412" y="203930"/>
                    <a:pt x="2080850" y="57765"/>
                  </a:cubicBezTo>
                  <a:close/>
                </a:path>
              </a:pathLst>
            </a:custGeom>
            <a:noFill/>
            <a:ln w="152400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B86F3E-1F6C-F944-81D3-76D71D7BACDB}"/>
                </a:ext>
              </a:extLst>
            </p:cNvPr>
            <p:cNvGrpSpPr/>
            <p:nvPr/>
          </p:nvGrpSpPr>
          <p:grpSpPr>
            <a:xfrm rot="5400000" flipV="1">
              <a:off x="4444999" y="3223810"/>
              <a:ext cx="3393694" cy="2716615"/>
              <a:chOff x="4463926" y="2605775"/>
              <a:chExt cx="3787716" cy="1834147"/>
            </a:xfrm>
          </p:grpSpPr>
          <p:sp>
            <p:nvSpPr>
              <p:cNvPr id="70" name="Rounded Rectangle 69">
                <a:extLst>
                  <a:ext uri="{FF2B5EF4-FFF2-40B4-BE49-F238E27FC236}">
                    <a16:creationId xmlns:a16="http://schemas.microsoft.com/office/drawing/2014/main" id="{7A547FA3-37EC-0E4B-84AC-E40A307CE24A}"/>
                  </a:ext>
                </a:extLst>
              </p:cNvPr>
              <p:cNvSpPr/>
              <p:nvPr/>
            </p:nvSpPr>
            <p:spPr>
              <a:xfrm rot="10800000">
                <a:off x="4463933" y="3613021"/>
                <a:ext cx="1000732" cy="334158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ounded Rectangle 70">
                <a:extLst>
                  <a:ext uri="{FF2B5EF4-FFF2-40B4-BE49-F238E27FC236}">
                    <a16:creationId xmlns:a16="http://schemas.microsoft.com/office/drawing/2014/main" id="{5F8517A8-F3C9-5248-BF1A-927D0995A51C}"/>
                  </a:ext>
                </a:extLst>
              </p:cNvPr>
              <p:cNvSpPr/>
              <p:nvPr/>
            </p:nvSpPr>
            <p:spPr>
              <a:xfrm rot="10800000">
                <a:off x="6131956" y="3611875"/>
                <a:ext cx="353352" cy="33530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9744BEA9-60FF-E348-9A43-67CF53F37D93}"/>
                  </a:ext>
                </a:extLst>
              </p:cNvPr>
              <p:cNvSpPr/>
              <p:nvPr/>
            </p:nvSpPr>
            <p:spPr>
              <a:xfrm rot="10800000">
                <a:off x="6135544" y="3105846"/>
                <a:ext cx="349764" cy="34990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ounded Rectangle 72">
                <a:extLst>
                  <a:ext uri="{FF2B5EF4-FFF2-40B4-BE49-F238E27FC236}">
                    <a16:creationId xmlns:a16="http://schemas.microsoft.com/office/drawing/2014/main" id="{A3098D7C-2A0A-7349-9D69-0081888CCBA1}"/>
                  </a:ext>
                </a:extLst>
              </p:cNvPr>
              <p:cNvSpPr/>
              <p:nvPr/>
            </p:nvSpPr>
            <p:spPr>
              <a:xfrm rot="10800000">
                <a:off x="4463927" y="3101298"/>
                <a:ext cx="1502397" cy="35637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ounded Rectangle 76">
                <a:extLst>
                  <a:ext uri="{FF2B5EF4-FFF2-40B4-BE49-F238E27FC236}">
                    <a16:creationId xmlns:a16="http://schemas.microsoft.com/office/drawing/2014/main" id="{9D1842E9-E920-5F4E-8E5D-DCB81E8748C8}"/>
                  </a:ext>
                </a:extLst>
              </p:cNvPr>
              <p:cNvSpPr/>
              <p:nvPr/>
            </p:nvSpPr>
            <p:spPr>
              <a:xfrm rot="10800000">
                <a:off x="7190688" y="4099588"/>
                <a:ext cx="862934" cy="340334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ounded Rectangle 78">
                <a:extLst>
                  <a:ext uri="{FF2B5EF4-FFF2-40B4-BE49-F238E27FC236}">
                    <a16:creationId xmlns:a16="http://schemas.microsoft.com/office/drawing/2014/main" id="{8AE50C8F-425D-5B47-B069-0CC84B6F380C}"/>
                  </a:ext>
                </a:extLst>
              </p:cNvPr>
              <p:cNvSpPr/>
              <p:nvPr/>
            </p:nvSpPr>
            <p:spPr>
              <a:xfrm rot="10800000">
                <a:off x="6627063" y="3121214"/>
                <a:ext cx="1624579" cy="33453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4154329D-3C2D-E04C-BAF0-E42C57ABBE18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5873730" y="3290458"/>
                <a:ext cx="802880" cy="0"/>
              </a:xfrm>
              <a:prstGeom prst="line">
                <a:avLst/>
              </a:prstGeom>
              <a:ln w="1016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Rounded Rectangle 80">
                <a:extLst>
                  <a:ext uri="{FF2B5EF4-FFF2-40B4-BE49-F238E27FC236}">
                    <a16:creationId xmlns:a16="http://schemas.microsoft.com/office/drawing/2014/main" id="{9A80D203-2D84-D843-A6E6-D9406A00E765}"/>
                  </a:ext>
                </a:extLst>
              </p:cNvPr>
              <p:cNvSpPr/>
              <p:nvPr/>
            </p:nvSpPr>
            <p:spPr>
              <a:xfrm rot="10800000">
                <a:off x="6627062" y="3606952"/>
                <a:ext cx="1624578" cy="33530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7FCB5D5A-AEA3-CD4F-B34B-C6B4A55F31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91951" y="3782236"/>
                <a:ext cx="1624579" cy="0"/>
              </a:xfrm>
              <a:prstGeom prst="line">
                <a:avLst/>
              </a:prstGeom>
              <a:ln w="1016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7E2953FE-564A-3440-B27E-503BF3FEC012}"/>
                  </a:ext>
                </a:extLst>
              </p:cNvPr>
              <p:cNvSpPr/>
              <p:nvPr/>
            </p:nvSpPr>
            <p:spPr>
              <a:xfrm rot="10800000">
                <a:off x="6136513" y="4099588"/>
                <a:ext cx="343972" cy="33709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ounded Rectangle 84">
                <a:extLst>
                  <a:ext uri="{FF2B5EF4-FFF2-40B4-BE49-F238E27FC236}">
                    <a16:creationId xmlns:a16="http://schemas.microsoft.com/office/drawing/2014/main" id="{AAA82F68-4DD5-8A4B-A790-0242FA5E0F36}"/>
                  </a:ext>
                </a:extLst>
              </p:cNvPr>
              <p:cNvSpPr/>
              <p:nvPr/>
            </p:nvSpPr>
            <p:spPr>
              <a:xfrm rot="10800000">
                <a:off x="6627065" y="4099588"/>
                <a:ext cx="348529" cy="33415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ounded Rectangle 85">
                <a:extLst>
                  <a:ext uri="{FF2B5EF4-FFF2-40B4-BE49-F238E27FC236}">
                    <a16:creationId xmlns:a16="http://schemas.microsoft.com/office/drawing/2014/main" id="{4986E437-97CF-8E47-A7DD-671C1DB862CF}"/>
                  </a:ext>
                </a:extLst>
              </p:cNvPr>
              <p:cNvSpPr/>
              <p:nvPr/>
            </p:nvSpPr>
            <p:spPr>
              <a:xfrm rot="10800000">
                <a:off x="4463928" y="4099587"/>
                <a:ext cx="1000736" cy="33415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5AEA3A55-8AF1-5147-8820-BFE2887F99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60930" y="4252792"/>
                <a:ext cx="1986904" cy="0"/>
              </a:xfrm>
              <a:prstGeom prst="line">
                <a:avLst/>
              </a:prstGeom>
              <a:ln w="1016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Rounded Rectangle 87">
                <a:extLst>
                  <a:ext uri="{FF2B5EF4-FFF2-40B4-BE49-F238E27FC236}">
                    <a16:creationId xmlns:a16="http://schemas.microsoft.com/office/drawing/2014/main" id="{175ADB23-23F1-8C47-A7D4-D0E8762B9F95}"/>
                  </a:ext>
                </a:extLst>
              </p:cNvPr>
              <p:cNvSpPr/>
              <p:nvPr/>
            </p:nvSpPr>
            <p:spPr>
              <a:xfrm rot="10800000">
                <a:off x="4463926" y="2611845"/>
                <a:ext cx="1502398" cy="334158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ounded Rectangle 88">
                <a:extLst>
                  <a:ext uri="{FF2B5EF4-FFF2-40B4-BE49-F238E27FC236}">
                    <a16:creationId xmlns:a16="http://schemas.microsoft.com/office/drawing/2014/main" id="{C4687B4E-28DF-FD43-805F-6084CF7AB1E7}"/>
                  </a:ext>
                </a:extLst>
              </p:cNvPr>
              <p:cNvSpPr/>
              <p:nvPr/>
            </p:nvSpPr>
            <p:spPr>
              <a:xfrm rot="10800000">
                <a:off x="6158447" y="2610699"/>
                <a:ext cx="353352" cy="33530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6AD6CF98-246E-B444-95B4-705000F697BD}"/>
                  </a:ext>
                </a:extLst>
              </p:cNvPr>
              <p:cNvSpPr/>
              <p:nvPr/>
            </p:nvSpPr>
            <p:spPr>
              <a:xfrm rot="10800000">
                <a:off x="6653555" y="2605775"/>
                <a:ext cx="537131" cy="33530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73EA724D-9425-8445-8D28-624A87486B9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18442" y="2781060"/>
                <a:ext cx="1624579" cy="0"/>
              </a:xfrm>
              <a:prstGeom prst="line">
                <a:avLst/>
              </a:prstGeom>
              <a:ln w="1016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E77E8A1-E8F4-A246-9149-F16D2B829D58}"/>
                </a:ext>
              </a:extLst>
            </p:cNvPr>
            <p:cNvSpPr/>
            <p:nvPr/>
          </p:nvSpPr>
          <p:spPr>
            <a:xfrm>
              <a:off x="3232843" y="515613"/>
              <a:ext cx="5826774" cy="5826774"/>
            </a:xfrm>
            <a:prstGeom prst="ellipse">
              <a:avLst/>
            </a:prstGeom>
            <a:noFill/>
            <a:ln w="254000">
              <a:gradFill>
                <a:gsLst>
                  <a:gs pos="0">
                    <a:schemeClr val="bg1"/>
                  </a:gs>
                  <a:gs pos="99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C90CC95D-F2E9-674E-8C38-A5B9E182DAC9}"/>
                </a:ext>
              </a:extLst>
            </p:cNvPr>
            <p:cNvSpPr/>
            <p:nvPr/>
          </p:nvSpPr>
          <p:spPr>
            <a:xfrm>
              <a:off x="3357413" y="643468"/>
              <a:ext cx="5568864" cy="5568864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08841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>
            <a:extLst>
              <a:ext uri="{FF2B5EF4-FFF2-40B4-BE49-F238E27FC236}">
                <a16:creationId xmlns:a16="http://schemas.microsoft.com/office/drawing/2014/main" id="{267506D5-F0E9-8F4C-B7C1-7FAC4B4DD522}"/>
              </a:ext>
            </a:extLst>
          </p:cNvPr>
          <p:cNvSpPr/>
          <p:nvPr/>
        </p:nvSpPr>
        <p:spPr>
          <a:xfrm rot="16425421">
            <a:off x="2640528" y="1479999"/>
            <a:ext cx="4003171" cy="36735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22D2253-9949-7145-A8CB-00B1A910B521}"/>
              </a:ext>
            </a:extLst>
          </p:cNvPr>
          <p:cNvSpPr/>
          <p:nvPr/>
        </p:nvSpPr>
        <p:spPr>
          <a:xfrm>
            <a:off x="1601125" y="3437647"/>
            <a:ext cx="2010156" cy="18972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F60A1C1-7479-3F43-840B-E018984561BD}"/>
              </a:ext>
            </a:extLst>
          </p:cNvPr>
          <p:cNvSpPr/>
          <p:nvPr/>
        </p:nvSpPr>
        <p:spPr>
          <a:xfrm>
            <a:off x="2122475" y="2172313"/>
            <a:ext cx="1685714" cy="17177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420AE5D-24E9-794F-B3D6-903A502D5188}"/>
              </a:ext>
            </a:extLst>
          </p:cNvPr>
          <p:cNvSpPr/>
          <p:nvPr/>
        </p:nvSpPr>
        <p:spPr>
          <a:xfrm>
            <a:off x="5009494" y="2548059"/>
            <a:ext cx="2726504" cy="27783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64603B2D-741C-B749-866E-66214C8C9167}"/>
              </a:ext>
            </a:extLst>
          </p:cNvPr>
          <p:cNvSpPr/>
          <p:nvPr/>
        </p:nvSpPr>
        <p:spPr>
          <a:xfrm>
            <a:off x="1973392" y="3622433"/>
            <a:ext cx="5158494" cy="171774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1601126" y="-5710670"/>
            <a:ext cx="5921360" cy="5921360"/>
          </a:xfrm>
          <a:prstGeom prst="ellipse">
            <a:avLst/>
          </a:prstGeom>
          <a:solidFill>
            <a:srgbClr val="010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7B26499F-21BE-F946-8508-E126402E8959}"/>
              </a:ext>
            </a:extLst>
          </p:cNvPr>
          <p:cNvSpPr/>
          <p:nvPr/>
        </p:nvSpPr>
        <p:spPr>
          <a:xfrm rot="10800000">
            <a:off x="7397188" y="-3621367"/>
            <a:ext cx="3588517" cy="4377926"/>
          </a:xfrm>
          <a:custGeom>
            <a:avLst/>
            <a:gdLst>
              <a:gd name="connsiteX0" fmla="*/ 1288910 w 3588517"/>
              <a:gd name="connsiteY0" fmla="*/ 4376612 h 4377926"/>
              <a:gd name="connsiteX1" fmla="*/ 1110194 w 3588517"/>
              <a:gd name="connsiteY1" fmla="*/ 4339687 h 4377926"/>
              <a:gd name="connsiteX2" fmla="*/ 816145 w 3588517"/>
              <a:gd name="connsiteY2" fmla="*/ 4126768 h 4377926"/>
              <a:gd name="connsiteX3" fmla="*/ 799070 w 3588517"/>
              <a:gd name="connsiteY3" fmla="*/ 4102978 h 4377926"/>
              <a:gd name="connsiteX4" fmla="*/ 726127 w 3588517"/>
              <a:gd name="connsiteY4" fmla="*/ 4070273 h 4377926"/>
              <a:gd name="connsiteX5" fmla="*/ 32689 w 3588517"/>
              <a:gd name="connsiteY5" fmla="*/ 2604245 h 4377926"/>
              <a:gd name="connsiteX6" fmla="*/ 34199 w 3588517"/>
              <a:gd name="connsiteY6" fmla="*/ 1526619 h 4377926"/>
              <a:gd name="connsiteX7" fmla="*/ 903574 w 3588517"/>
              <a:gd name="connsiteY7" fmla="*/ 13510 h 4377926"/>
              <a:gd name="connsiteX8" fmla="*/ 964271 w 3588517"/>
              <a:gd name="connsiteY8" fmla="*/ 11194 h 4377926"/>
              <a:gd name="connsiteX9" fmla="*/ 964271 w 3588517"/>
              <a:gd name="connsiteY9" fmla="*/ 9745 h 4377926"/>
              <a:gd name="connsiteX10" fmla="*/ 2598788 w 3588517"/>
              <a:gd name="connsiteY10" fmla="*/ 9745 h 4377926"/>
              <a:gd name="connsiteX11" fmla="*/ 2625340 w 3588517"/>
              <a:gd name="connsiteY11" fmla="*/ 5134 h 4377926"/>
              <a:gd name="connsiteX12" fmla="*/ 2714684 w 3588517"/>
              <a:gd name="connsiteY12" fmla="*/ 0 h 4377926"/>
              <a:gd name="connsiteX13" fmla="*/ 3588517 w 3588517"/>
              <a:gd name="connsiteY13" fmla="*/ 994354 h 4377926"/>
              <a:gd name="connsiteX14" fmla="*/ 3203253 w 3588517"/>
              <a:gd name="connsiteY14" fmla="*/ 1818888 h 4377926"/>
              <a:gd name="connsiteX15" fmla="*/ 3138068 w 3588517"/>
              <a:gd name="connsiteY15" fmla="*/ 1859149 h 4377926"/>
              <a:gd name="connsiteX16" fmla="*/ 3179021 w 3588517"/>
              <a:gd name="connsiteY16" fmla="*/ 1917468 h 4377926"/>
              <a:gd name="connsiteX17" fmla="*/ 3217697 w 3588517"/>
              <a:gd name="connsiteY17" fmla="*/ 2805224 h 4377926"/>
              <a:gd name="connsiteX18" fmla="*/ 2389832 w 3588517"/>
              <a:gd name="connsiteY18" fmla="*/ 3512711 h 4377926"/>
              <a:gd name="connsiteX19" fmla="*/ 2359146 w 3588517"/>
              <a:gd name="connsiteY19" fmla="*/ 3511932 h 4377926"/>
              <a:gd name="connsiteX20" fmla="*/ 2338414 w 3588517"/>
              <a:gd name="connsiteY20" fmla="*/ 3563555 h 4377926"/>
              <a:gd name="connsiteX21" fmla="*/ 1288910 w 3588517"/>
              <a:gd name="connsiteY21" fmla="*/ 4376612 h 437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88517" h="4377926">
                <a:moveTo>
                  <a:pt x="1288910" y="4376612"/>
                </a:moveTo>
                <a:cubicBezTo>
                  <a:pt x="1228250" y="4372807"/>
                  <a:pt x="1168393" y="4360699"/>
                  <a:pt x="1110194" y="4339687"/>
                </a:cubicBezTo>
                <a:cubicBezTo>
                  <a:pt x="993795" y="4297662"/>
                  <a:pt x="895048" y="4223997"/>
                  <a:pt x="816145" y="4126768"/>
                </a:cubicBezTo>
                <a:lnTo>
                  <a:pt x="799070" y="4102978"/>
                </a:lnTo>
                <a:lnTo>
                  <a:pt x="726127" y="4070273"/>
                </a:lnTo>
                <a:cubicBezTo>
                  <a:pt x="394074" y="3890348"/>
                  <a:pt x="124350" y="3338380"/>
                  <a:pt x="32689" y="2604245"/>
                </a:cubicBezTo>
                <a:cubicBezTo>
                  <a:pt x="-11403" y="2251102"/>
                  <a:pt x="-10882" y="1879188"/>
                  <a:pt x="34199" y="1526619"/>
                </a:cubicBezTo>
                <a:cubicBezTo>
                  <a:pt x="143766" y="669716"/>
                  <a:pt x="495693" y="66346"/>
                  <a:pt x="903574" y="13510"/>
                </a:cubicBezTo>
                <a:lnTo>
                  <a:pt x="964271" y="11194"/>
                </a:lnTo>
                <a:lnTo>
                  <a:pt x="964271" y="9745"/>
                </a:lnTo>
                <a:lnTo>
                  <a:pt x="2598788" y="9745"/>
                </a:lnTo>
                <a:lnTo>
                  <a:pt x="2625340" y="5134"/>
                </a:lnTo>
                <a:cubicBezTo>
                  <a:pt x="2654716" y="1739"/>
                  <a:pt x="2684521" y="0"/>
                  <a:pt x="2714684" y="0"/>
                </a:cubicBezTo>
                <a:cubicBezTo>
                  <a:pt x="3197289" y="0"/>
                  <a:pt x="3588517" y="445187"/>
                  <a:pt x="3588517" y="994354"/>
                </a:cubicBezTo>
                <a:cubicBezTo>
                  <a:pt x="3588517" y="1337583"/>
                  <a:pt x="3435694" y="1640196"/>
                  <a:pt x="3203253" y="1818888"/>
                </a:cubicBezTo>
                <a:lnTo>
                  <a:pt x="3138068" y="1859149"/>
                </a:lnTo>
                <a:lnTo>
                  <a:pt x="3179021" y="1917468"/>
                </a:lnTo>
                <a:cubicBezTo>
                  <a:pt x="3310256" y="2154217"/>
                  <a:pt x="3333876" y="2483435"/>
                  <a:pt x="3217697" y="2805224"/>
                </a:cubicBezTo>
                <a:cubicBezTo>
                  <a:pt x="3066665" y="3223548"/>
                  <a:pt x="2725841" y="3500607"/>
                  <a:pt x="2389832" y="3512711"/>
                </a:cubicBezTo>
                <a:lnTo>
                  <a:pt x="2359146" y="3511932"/>
                </a:lnTo>
                <a:lnTo>
                  <a:pt x="2338414" y="3563555"/>
                </a:lnTo>
                <a:cubicBezTo>
                  <a:pt x="2111373" y="4075263"/>
                  <a:pt x="1683196" y="4401342"/>
                  <a:pt x="1288910" y="43766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1299909" y="4274634"/>
            <a:ext cx="2995852" cy="694558"/>
          </a:xfrm>
          <a:prstGeom prst="roundRect">
            <a:avLst>
              <a:gd name="adj" fmla="val 50000"/>
            </a:avLst>
          </a:prstGeom>
          <a:solidFill>
            <a:srgbClr val="010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1402099" y="3316757"/>
            <a:ext cx="2549094" cy="692259"/>
          </a:xfrm>
          <a:prstGeom prst="roundRect">
            <a:avLst>
              <a:gd name="adj" fmla="val 50000"/>
            </a:avLst>
          </a:prstGeom>
          <a:solidFill>
            <a:srgbClr val="010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1801656" y="2385899"/>
            <a:ext cx="1768536" cy="692259"/>
          </a:xfrm>
          <a:prstGeom prst="roundRect">
            <a:avLst>
              <a:gd name="adj" fmla="val 50000"/>
            </a:avLst>
          </a:prstGeom>
          <a:solidFill>
            <a:srgbClr val="010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9D17CC2-C22B-C346-9E19-A1115BB60118}"/>
              </a:ext>
            </a:extLst>
          </p:cNvPr>
          <p:cNvSpPr/>
          <p:nvPr/>
        </p:nvSpPr>
        <p:spPr>
          <a:xfrm>
            <a:off x="69274" y="3403437"/>
            <a:ext cx="777151" cy="520535"/>
          </a:xfrm>
          <a:prstGeom prst="roundRect">
            <a:avLst>
              <a:gd name="adj" fmla="val 26737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D513953-183D-004E-B82B-9B8673F553F6}"/>
              </a:ext>
            </a:extLst>
          </p:cNvPr>
          <p:cNvSpPr/>
          <p:nvPr/>
        </p:nvSpPr>
        <p:spPr>
          <a:xfrm>
            <a:off x="1978243" y="3402178"/>
            <a:ext cx="909431" cy="520533"/>
          </a:xfrm>
          <a:prstGeom prst="roundRect">
            <a:avLst>
              <a:gd name="adj" fmla="val 27954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99BC4A20-B56C-C44A-97A0-D6A6DAF12F5C}"/>
              </a:ext>
            </a:extLst>
          </p:cNvPr>
          <p:cNvSpPr/>
          <p:nvPr/>
        </p:nvSpPr>
        <p:spPr>
          <a:xfrm>
            <a:off x="634053" y="3603378"/>
            <a:ext cx="1506550" cy="125387"/>
          </a:xfrm>
          <a:prstGeom prst="roundRect">
            <a:avLst>
              <a:gd name="adj" fmla="val 10161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D6D22F2-0D20-7444-8020-2DE241437F5E}"/>
              </a:ext>
            </a:extLst>
          </p:cNvPr>
          <p:cNvSpPr/>
          <p:nvPr/>
        </p:nvSpPr>
        <p:spPr>
          <a:xfrm>
            <a:off x="1136297" y="4360034"/>
            <a:ext cx="1751377" cy="515844"/>
          </a:xfrm>
          <a:prstGeom prst="roundRect">
            <a:avLst>
              <a:gd name="adj" fmla="val 28085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8440C83-83A4-8A4B-9E20-D4934E307496}"/>
              </a:ext>
            </a:extLst>
          </p:cNvPr>
          <p:cNvSpPr/>
          <p:nvPr/>
        </p:nvSpPr>
        <p:spPr>
          <a:xfrm>
            <a:off x="69274" y="4372065"/>
            <a:ext cx="789620" cy="515845"/>
          </a:xfrm>
          <a:prstGeom prst="roundRect">
            <a:avLst>
              <a:gd name="adj" fmla="val 28085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5F7A0210-512F-4847-9E9C-AB3B782F279E}"/>
              </a:ext>
            </a:extLst>
          </p:cNvPr>
          <p:cNvSpPr/>
          <p:nvPr/>
        </p:nvSpPr>
        <p:spPr>
          <a:xfrm>
            <a:off x="558823" y="4562135"/>
            <a:ext cx="1506550" cy="125387"/>
          </a:xfrm>
          <a:prstGeom prst="roundRect">
            <a:avLst>
              <a:gd name="adj" fmla="val 10161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96693391-AF2D-9640-BE03-23CF11582ABD}"/>
              </a:ext>
            </a:extLst>
          </p:cNvPr>
          <p:cNvSpPr/>
          <p:nvPr/>
        </p:nvSpPr>
        <p:spPr>
          <a:xfrm>
            <a:off x="1136297" y="2457000"/>
            <a:ext cx="555791" cy="520533"/>
          </a:xfrm>
          <a:prstGeom prst="roundRect">
            <a:avLst>
              <a:gd name="adj" fmla="val 31773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5C050A5-0AA4-AA4F-8AB7-1BBC3DA9695A}"/>
              </a:ext>
            </a:extLst>
          </p:cNvPr>
          <p:cNvSpPr/>
          <p:nvPr/>
        </p:nvSpPr>
        <p:spPr>
          <a:xfrm>
            <a:off x="69276" y="2457009"/>
            <a:ext cx="777150" cy="520535"/>
          </a:xfrm>
          <a:prstGeom prst="roundRect">
            <a:avLst>
              <a:gd name="adj" fmla="val 29255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0A9960E-67F0-CB4F-A413-3A6AD7F38AA1}"/>
              </a:ext>
            </a:extLst>
          </p:cNvPr>
          <p:cNvSpPr/>
          <p:nvPr/>
        </p:nvSpPr>
        <p:spPr>
          <a:xfrm>
            <a:off x="2012907" y="2459436"/>
            <a:ext cx="875191" cy="520533"/>
          </a:xfrm>
          <a:prstGeom prst="roundRect">
            <a:avLst>
              <a:gd name="adj" fmla="val 32179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016780A1-4152-2C48-9D44-A03981B46531}"/>
              </a:ext>
            </a:extLst>
          </p:cNvPr>
          <p:cNvSpPr/>
          <p:nvPr/>
        </p:nvSpPr>
        <p:spPr>
          <a:xfrm>
            <a:off x="586613" y="2655144"/>
            <a:ext cx="1506550" cy="125387"/>
          </a:xfrm>
          <a:prstGeom prst="roundRect">
            <a:avLst>
              <a:gd name="adj" fmla="val 10161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0CEE50DB-B52E-4B4C-B687-6571461B9FE6}"/>
              </a:ext>
            </a:extLst>
          </p:cNvPr>
          <p:cNvSpPr/>
          <p:nvPr/>
        </p:nvSpPr>
        <p:spPr>
          <a:xfrm>
            <a:off x="688258" y="2649299"/>
            <a:ext cx="1468597" cy="125387"/>
          </a:xfrm>
          <a:prstGeom prst="roundRect">
            <a:avLst>
              <a:gd name="adj" fmla="val 8860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93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gradFill>
            <a:gsLst>
              <a:gs pos="27000">
                <a:schemeClr val="accent1">
                  <a:lumMod val="96000"/>
                  <a:lumOff val="4000"/>
                </a:schemeClr>
              </a:gs>
              <a:gs pos="100000">
                <a:srgbClr val="92D050">
                  <a:lumMod val="77000"/>
                  <a:lumOff val="23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Freeform 68">
            <a:extLst>
              <a:ext uri="{FF2B5EF4-FFF2-40B4-BE49-F238E27FC236}">
                <a16:creationId xmlns:a16="http://schemas.microsoft.com/office/drawing/2014/main" id="{12C1CC22-6716-6A4B-9990-4BF0D9985926}"/>
              </a:ext>
            </a:extLst>
          </p:cNvPr>
          <p:cNvSpPr/>
          <p:nvPr/>
        </p:nvSpPr>
        <p:spPr>
          <a:xfrm rot="1191102">
            <a:off x="3910387" y="1329198"/>
            <a:ext cx="4754104" cy="4088680"/>
          </a:xfrm>
          <a:custGeom>
            <a:avLst/>
            <a:gdLst>
              <a:gd name="connsiteX0" fmla="*/ 2080850 w 4893378"/>
              <a:gd name="connsiteY0" fmla="*/ 57765 h 4208460"/>
              <a:gd name="connsiteX1" fmla="*/ 2547077 w 4893378"/>
              <a:gd name="connsiteY1" fmla="*/ 5375 h 4208460"/>
              <a:gd name="connsiteX2" fmla="*/ 3554931 w 4893378"/>
              <a:gd name="connsiteY2" fmla="*/ 864017 h 4208460"/>
              <a:gd name="connsiteX3" fmla="*/ 3567278 w 4893378"/>
              <a:gd name="connsiteY3" fmla="*/ 914922 h 4208460"/>
              <a:gd name="connsiteX4" fmla="*/ 3621444 w 4893378"/>
              <a:gd name="connsiteY4" fmla="*/ 900109 h 4208460"/>
              <a:gd name="connsiteX5" fmla="*/ 3834788 w 4893378"/>
              <a:gd name="connsiteY5" fmla="*/ 877237 h 4208460"/>
              <a:gd name="connsiteX6" fmla="*/ 4893378 w 4893378"/>
              <a:gd name="connsiteY6" fmla="*/ 2003064 h 4208460"/>
              <a:gd name="connsiteX7" fmla="*/ 4246839 w 4893378"/>
              <a:gd name="connsiteY7" fmla="*/ 3040419 h 4208460"/>
              <a:gd name="connsiteX8" fmla="*/ 4189951 w 4893378"/>
              <a:gd name="connsiteY8" fmla="*/ 3062563 h 4208460"/>
              <a:gd name="connsiteX9" fmla="*/ 4162280 w 4893378"/>
              <a:gd name="connsiteY9" fmla="*/ 3083488 h 4208460"/>
              <a:gd name="connsiteX10" fmla="*/ 4092883 w 4893378"/>
              <a:gd name="connsiteY10" fmla="*/ 3116750 h 4208460"/>
              <a:gd name="connsiteX11" fmla="*/ 1394740 w 4893378"/>
              <a:gd name="connsiteY11" fmla="*/ 4090892 h 4208460"/>
              <a:gd name="connsiteX12" fmla="*/ 1329820 w 4893378"/>
              <a:gd name="connsiteY12" fmla="*/ 4107193 h 4208460"/>
              <a:gd name="connsiteX13" fmla="*/ 1316974 w 4893378"/>
              <a:gd name="connsiteY13" fmla="*/ 4114074 h 4208460"/>
              <a:gd name="connsiteX14" fmla="*/ 1229074 w 4893378"/>
              <a:gd name="connsiteY14" fmla="*/ 4150706 h 4208460"/>
              <a:gd name="connsiteX15" fmla="*/ 51189 w 4893378"/>
              <a:gd name="connsiteY15" fmla="*/ 3627717 h 4208460"/>
              <a:gd name="connsiteX16" fmla="*/ 306526 w 4893378"/>
              <a:gd name="connsiteY16" fmla="*/ 2661794 h 4208460"/>
              <a:gd name="connsiteX17" fmla="*/ 427016 w 4893378"/>
              <a:gd name="connsiteY17" fmla="*/ 2572879 h 4208460"/>
              <a:gd name="connsiteX18" fmla="*/ 390071 w 4893378"/>
              <a:gd name="connsiteY18" fmla="*/ 2527792 h 4208460"/>
              <a:gd name="connsiteX19" fmla="*/ 251096 w 4893378"/>
              <a:gd name="connsiteY19" fmla="*/ 2069673 h 4208460"/>
              <a:gd name="connsiteX20" fmla="*/ 748096 w 4893378"/>
              <a:gd name="connsiteY20" fmla="*/ 1314691 h 4208460"/>
              <a:gd name="connsiteX21" fmla="*/ 822860 w 4893378"/>
              <a:gd name="connsiteY21" fmla="*/ 1287138 h 4208460"/>
              <a:gd name="connsiteX22" fmla="*/ 1064844 w 4893378"/>
              <a:gd name="connsiteY22" fmla="*/ 1250301 h 4208460"/>
              <a:gd name="connsiteX23" fmla="*/ 1228843 w 4893378"/>
              <a:gd name="connsiteY23" fmla="*/ 1266948 h 4208460"/>
              <a:gd name="connsiteX24" fmla="*/ 1248157 w 4893378"/>
              <a:gd name="connsiteY24" fmla="*/ 1272984 h 4208460"/>
              <a:gd name="connsiteX25" fmla="*/ 1247119 w 4893378"/>
              <a:gd name="connsiteY25" fmla="*/ 1250953 h 4208460"/>
              <a:gd name="connsiteX26" fmla="*/ 1253353 w 4893378"/>
              <a:gd name="connsiteY26" fmla="*/ 1124266 h 4208460"/>
              <a:gd name="connsiteX27" fmla="*/ 2080850 w 4893378"/>
              <a:gd name="connsiteY27" fmla="*/ 57765 h 4208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893378" h="4208460">
                <a:moveTo>
                  <a:pt x="2080850" y="57765"/>
                </a:moveTo>
                <a:cubicBezTo>
                  <a:pt x="2227329" y="9044"/>
                  <a:pt x="2385050" y="-10419"/>
                  <a:pt x="2547077" y="5375"/>
                </a:cubicBezTo>
                <a:cubicBezTo>
                  <a:pt x="3033157" y="52760"/>
                  <a:pt x="3419934" y="404005"/>
                  <a:pt x="3554931" y="864017"/>
                </a:cubicBezTo>
                <a:lnTo>
                  <a:pt x="3567278" y="914922"/>
                </a:lnTo>
                <a:lnTo>
                  <a:pt x="3621444" y="900109"/>
                </a:lnTo>
                <a:cubicBezTo>
                  <a:pt x="3690356" y="885112"/>
                  <a:pt x="3761707" y="877237"/>
                  <a:pt x="3834788" y="877237"/>
                </a:cubicBezTo>
                <a:cubicBezTo>
                  <a:pt x="4419432" y="877236"/>
                  <a:pt x="4893379" y="1381286"/>
                  <a:pt x="4893378" y="2003064"/>
                </a:cubicBezTo>
                <a:cubicBezTo>
                  <a:pt x="4893378" y="2469398"/>
                  <a:pt x="4626783" y="2869509"/>
                  <a:pt x="4246839" y="3040419"/>
                </a:cubicBezTo>
                <a:lnTo>
                  <a:pt x="4189951" y="3062563"/>
                </a:lnTo>
                <a:lnTo>
                  <a:pt x="4162280" y="3083488"/>
                </a:lnTo>
                <a:cubicBezTo>
                  <a:pt x="4140736" y="3096647"/>
                  <a:pt x="4117553" y="3107843"/>
                  <a:pt x="4092883" y="3116750"/>
                </a:cubicBezTo>
                <a:lnTo>
                  <a:pt x="1394740" y="4090892"/>
                </a:lnTo>
                <a:lnTo>
                  <a:pt x="1329820" y="4107193"/>
                </a:lnTo>
                <a:lnTo>
                  <a:pt x="1316974" y="4114074"/>
                </a:lnTo>
                <a:cubicBezTo>
                  <a:pt x="1288593" y="4127558"/>
                  <a:pt x="1259277" y="4139801"/>
                  <a:pt x="1229074" y="4150706"/>
                </a:cubicBezTo>
                <a:cubicBezTo>
                  <a:pt x="745821" y="4325180"/>
                  <a:pt x="218465" y="4091030"/>
                  <a:pt x="51189" y="3627717"/>
                </a:cubicBezTo>
                <a:cubicBezTo>
                  <a:pt x="-74267" y="3280232"/>
                  <a:pt x="38453" y="2902532"/>
                  <a:pt x="306526" y="2661794"/>
                </a:cubicBezTo>
                <a:lnTo>
                  <a:pt x="427016" y="2572879"/>
                </a:lnTo>
                <a:lnTo>
                  <a:pt x="390071" y="2527792"/>
                </a:lnTo>
                <a:cubicBezTo>
                  <a:pt x="302329" y="2397019"/>
                  <a:pt x="251096" y="2239371"/>
                  <a:pt x="251096" y="2069673"/>
                </a:cubicBezTo>
                <a:cubicBezTo>
                  <a:pt x="251096" y="1730278"/>
                  <a:pt x="456030" y="1439079"/>
                  <a:pt x="748096" y="1314691"/>
                </a:cubicBezTo>
                <a:cubicBezTo>
                  <a:pt x="772435" y="1304326"/>
                  <a:pt x="797379" y="1295118"/>
                  <a:pt x="822860" y="1287138"/>
                </a:cubicBezTo>
                <a:cubicBezTo>
                  <a:pt x="899303" y="1263198"/>
                  <a:pt x="980578" y="1250301"/>
                  <a:pt x="1064844" y="1250301"/>
                </a:cubicBezTo>
                <a:cubicBezTo>
                  <a:pt x="1121022" y="1250301"/>
                  <a:pt x="1175870" y="1256033"/>
                  <a:pt x="1228843" y="1266948"/>
                </a:cubicBezTo>
                <a:lnTo>
                  <a:pt x="1248157" y="1272984"/>
                </a:lnTo>
                <a:lnTo>
                  <a:pt x="1247119" y="1250953"/>
                </a:lnTo>
                <a:cubicBezTo>
                  <a:pt x="1247155" y="1209103"/>
                  <a:pt x="1249203" y="1166836"/>
                  <a:pt x="1253353" y="1124266"/>
                </a:cubicBezTo>
                <a:cubicBezTo>
                  <a:pt x="1303151" y="613422"/>
                  <a:pt x="1641412" y="203930"/>
                  <a:pt x="2080850" y="57765"/>
                </a:cubicBezTo>
                <a:close/>
              </a:path>
            </a:pathLst>
          </a:custGeom>
          <a:noFill/>
          <a:ln w="228600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E93D05A-C557-974F-AFB5-F5450874B989}"/>
              </a:ext>
            </a:extLst>
          </p:cNvPr>
          <p:cNvSpPr/>
          <p:nvPr/>
        </p:nvSpPr>
        <p:spPr>
          <a:xfrm rot="10800000">
            <a:off x="3309893" y="2389997"/>
            <a:ext cx="5584257" cy="504760"/>
          </a:xfrm>
          <a:prstGeom prst="roundRect">
            <a:avLst/>
          </a:prstGeom>
          <a:solidFill>
            <a:srgbClr val="5683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00A75309-AD7F-1544-93D7-2B48F7D6E0AA}"/>
              </a:ext>
            </a:extLst>
          </p:cNvPr>
          <p:cNvSpPr/>
          <p:nvPr/>
        </p:nvSpPr>
        <p:spPr>
          <a:xfrm rot="10800000">
            <a:off x="3354166" y="2446119"/>
            <a:ext cx="2160636" cy="3961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69CE346-9A89-D142-BFC2-95C80AE99EF7}"/>
              </a:ext>
            </a:extLst>
          </p:cNvPr>
          <p:cNvSpPr/>
          <p:nvPr/>
        </p:nvSpPr>
        <p:spPr>
          <a:xfrm rot="10800000">
            <a:off x="5760002" y="2446120"/>
            <a:ext cx="526492" cy="3961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590DA33-F495-0847-9A8C-0C3B907E3795}"/>
              </a:ext>
            </a:extLst>
          </p:cNvPr>
          <p:cNvCxnSpPr>
            <a:cxnSpLocks/>
          </p:cNvCxnSpPr>
          <p:nvPr/>
        </p:nvCxnSpPr>
        <p:spPr>
          <a:xfrm flipH="1">
            <a:off x="5369921" y="2640849"/>
            <a:ext cx="2217672" cy="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9043316-C848-BE4F-8E5F-47B7A23E1654}"/>
              </a:ext>
            </a:extLst>
          </p:cNvPr>
          <p:cNvSpPr/>
          <p:nvPr/>
        </p:nvSpPr>
        <p:spPr>
          <a:xfrm rot="10800000">
            <a:off x="7359331" y="2466188"/>
            <a:ext cx="1534820" cy="37613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7937C038-FF65-6941-9E18-089FA4B0C7B8}"/>
              </a:ext>
            </a:extLst>
          </p:cNvPr>
          <p:cNvSpPr/>
          <p:nvPr/>
        </p:nvSpPr>
        <p:spPr>
          <a:xfrm rot="10800000">
            <a:off x="6507917" y="2446119"/>
            <a:ext cx="526492" cy="3961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6F7003E3-453C-2A4C-9F31-AD24B671DBF8}"/>
              </a:ext>
            </a:extLst>
          </p:cNvPr>
          <p:cNvSpPr/>
          <p:nvPr/>
        </p:nvSpPr>
        <p:spPr>
          <a:xfrm rot="10800000">
            <a:off x="3280284" y="3261557"/>
            <a:ext cx="5666916" cy="504760"/>
          </a:xfrm>
          <a:prstGeom prst="roundRect">
            <a:avLst/>
          </a:prstGeom>
          <a:solidFill>
            <a:srgbClr val="6998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9DDAF354-55E6-1742-87BE-EEFEB41D0A32}"/>
              </a:ext>
            </a:extLst>
          </p:cNvPr>
          <p:cNvSpPr/>
          <p:nvPr/>
        </p:nvSpPr>
        <p:spPr>
          <a:xfrm rot="10800000">
            <a:off x="3351808" y="4114637"/>
            <a:ext cx="5612837" cy="504760"/>
          </a:xfrm>
          <a:prstGeom prst="roundRect">
            <a:avLst/>
          </a:prstGeom>
          <a:solidFill>
            <a:srgbClr val="7CAB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6A24A3F-F510-BC4B-8AE5-A9CBF29E50D7}"/>
              </a:ext>
            </a:extLst>
          </p:cNvPr>
          <p:cNvSpPr/>
          <p:nvPr/>
        </p:nvSpPr>
        <p:spPr>
          <a:xfrm rot="10800000">
            <a:off x="3280285" y="4185341"/>
            <a:ext cx="1511716" cy="37571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D5444CA-3F90-A24D-9C81-22DABD217C3C}"/>
              </a:ext>
            </a:extLst>
          </p:cNvPr>
          <p:cNvSpPr/>
          <p:nvPr/>
        </p:nvSpPr>
        <p:spPr>
          <a:xfrm rot="10800000">
            <a:off x="5800017" y="4184053"/>
            <a:ext cx="533777" cy="377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6BD32AE-C8CA-4B47-81A9-F551825BC5FB}"/>
              </a:ext>
            </a:extLst>
          </p:cNvPr>
          <p:cNvSpPr/>
          <p:nvPr/>
        </p:nvSpPr>
        <p:spPr>
          <a:xfrm rot="10800000">
            <a:off x="5765421" y="3316146"/>
            <a:ext cx="528357" cy="39340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067A968C-B7CE-BB40-860A-875FAA88F2A0}"/>
              </a:ext>
            </a:extLst>
          </p:cNvPr>
          <p:cNvSpPr/>
          <p:nvPr/>
        </p:nvSpPr>
        <p:spPr>
          <a:xfrm rot="10800000">
            <a:off x="3280285" y="3311032"/>
            <a:ext cx="2229510" cy="4006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D3CB844-999A-A642-AD48-2930AA9A42B6}"/>
              </a:ext>
            </a:extLst>
          </p:cNvPr>
          <p:cNvSpPr/>
          <p:nvPr/>
        </p:nvSpPr>
        <p:spPr>
          <a:xfrm rot="10800000">
            <a:off x="6507916" y="3333425"/>
            <a:ext cx="2439288" cy="37613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3572A87-F518-D54D-BF3B-436C6862A705}"/>
              </a:ext>
            </a:extLst>
          </p:cNvPr>
          <p:cNvCxnSpPr>
            <a:cxnSpLocks/>
          </p:cNvCxnSpPr>
          <p:nvPr/>
        </p:nvCxnSpPr>
        <p:spPr>
          <a:xfrm rot="10800000">
            <a:off x="5369921" y="3523713"/>
            <a:ext cx="1212838" cy="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5CAFA7A4-99D6-D24F-BAC2-B03FECC1D546}"/>
              </a:ext>
            </a:extLst>
          </p:cNvPr>
          <p:cNvSpPr/>
          <p:nvPr/>
        </p:nvSpPr>
        <p:spPr>
          <a:xfrm rot="10800000">
            <a:off x="6547931" y="4178517"/>
            <a:ext cx="2439286" cy="3769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D97C1C9-F78A-1B43-9E86-5BB00EACCDEB}"/>
              </a:ext>
            </a:extLst>
          </p:cNvPr>
          <p:cNvCxnSpPr>
            <a:cxnSpLocks/>
          </p:cNvCxnSpPr>
          <p:nvPr/>
        </p:nvCxnSpPr>
        <p:spPr>
          <a:xfrm flipH="1">
            <a:off x="4531097" y="4375598"/>
            <a:ext cx="2454105" cy="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199591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32549" y="651781"/>
            <a:ext cx="5562144" cy="5566139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4994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66BAF792-39FE-4047-A8B6-01F4BBBD63D4}"/>
              </a:ext>
            </a:extLst>
          </p:cNvPr>
          <p:cNvSpPr/>
          <p:nvPr/>
        </p:nvSpPr>
        <p:spPr>
          <a:xfrm>
            <a:off x="2940872" y="136718"/>
            <a:ext cx="6669886" cy="666988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D70782D-5B6F-524C-A72B-1AE131803707}"/>
              </a:ext>
            </a:extLst>
          </p:cNvPr>
          <p:cNvSpPr/>
          <p:nvPr/>
        </p:nvSpPr>
        <p:spPr>
          <a:xfrm>
            <a:off x="2807234" y="59314"/>
            <a:ext cx="6577532" cy="65775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879AFCD-151A-0F4F-BB80-25F3211B9A82}"/>
              </a:ext>
            </a:extLst>
          </p:cNvPr>
          <p:cNvGrpSpPr/>
          <p:nvPr/>
        </p:nvGrpSpPr>
        <p:grpSpPr>
          <a:xfrm>
            <a:off x="5705077" y="1279922"/>
            <a:ext cx="3465501" cy="3806269"/>
            <a:chOff x="6846472" y="2601355"/>
            <a:chExt cx="1634790" cy="154289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7074FE1-F6C3-5346-BC73-030281E758DA}"/>
                </a:ext>
              </a:extLst>
            </p:cNvPr>
            <p:cNvSpPr/>
            <p:nvPr/>
          </p:nvSpPr>
          <p:spPr>
            <a:xfrm rot="5400000">
              <a:off x="6504268" y="2943560"/>
              <a:ext cx="1534577" cy="8501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809FE3B-8B76-B94B-A5FE-052DD4E00DC0}"/>
                </a:ext>
              </a:extLst>
            </p:cNvPr>
            <p:cNvSpPr/>
            <p:nvPr/>
          </p:nvSpPr>
          <p:spPr>
            <a:xfrm rot="1191102">
              <a:off x="7482518" y="3173007"/>
              <a:ext cx="998744" cy="971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D6F30548-7D0E-4D4D-A6A7-92092121CA77}"/>
                </a:ext>
              </a:extLst>
            </p:cNvPr>
            <p:cNvSpPr/>
            <p:nvPr/>
          </p:nvSpPr>
          <p:spPr>
            <a:xfrm>
              <a:off x="6846472" y="3211926"/>
              <a:ext cx="1218029" cy="92400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C810E1E-C90B-944A-8980-D045AA4A9C34}"/>
                </a:ext>
              </a:extLst>
            </p:cNvPr>
            <p:cNvSpPr/>
            <p:nvPr/>
          </p:nvSpPr>
          <p:spPr>
            <a:xfrm rot="1191102">
              <a:off x="7217391" y="2761929"/>
              <a:ext cx="865223" cy="8185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05F3F8A0-EC33-554E-8149-8AA8DF9C76C7}"/>
              </a:ext>
            </a:extLst>
          </p:cNvPr>
          <p:cNvSpPr/>
          <p:nvPr/>
        </p:nvSpPr>
        <p:spPr>
          <a:xfrm>
            <a:off x="5312533" y="2223866"/>
            <a:ext cx="1521439" cy="59881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CFB0F66E-7AAB-494A-BB17-B5C90645314D}"/>
              </a:ext>
            </a:extLst>
          </p:cNvPr>
          <p:cNvSpPr/>
          <p:nvPr/>
        </p:nvSpPr>
        <p:spPr>
          <a:xfrm>
            <a:off x="5338527" y="3168612"/>
            <a:ext cx="1521439" cy="606099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3E59EA6A-35DE-A047-89C7-906E2F3B3083}"/>
              </a:ext>
            </a:extLst>
          </p:cNvPr>
          <p:cNvSpPr/>
          <p:nvPr/>
        </p:nvSpPr>
        <p:spPr>
          <a:xfrm>
            <a:off x="4497153" y="2223885"/>
            <a:ext cx="1006798" cy="5988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7D0BA918-4208-0D42-9D52-96201D18FCAA}"/>
              </a:ext>
            </a:extLst>
          </p:cNvPr>
          <p:cNvSpPr/>
          <p:nvPr/>
        </p:nvSpPr>
        <p:spPr>
          <a:xfrm>
            <a:off x="2759564" y="2223879"/>
            <a:ext cx="1339910" cy="59881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77818AB2-E80F-184D-A753-052D5C8E36E0}"/>
              </a:ext>
            </a:extLst>
          </p:cNvPr>
          <p:cNvSpPr/>
          <p:nvPr/>
        </p:nvSpPr>
        <p:spPr>
          <a:xfrm>
            <a:off x="2729458" y="3180169"/>
            <a:ext cx="1098153" cy="59881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69DB734F-9221-774E-9F31-6071E722CA4C}"/>
              </a:ext>
            </a:extLst>
          </p:cNvPr>
          <p:cNvSpPr/>
          <p:nvPr/>
        </p:nvSpPr>
        <p:spPr>
          <a:xfrm>
            <a:off x="4493643" y="3180169"/>
            <a:ext cx="1006798" cy="5988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ED38013-00A6-5A41-BE7B-00293B1E9B3C}"/>
              </a:ext>
            </a:extLst>
          </p:cNvPr>
          <p:cNvCxnSpPr>
            <a:cxnSpLocks/>
          </p:cNvCxnSpPr>
          <p:nvPr/>
        </p:nvCxnSpPr>
        <p:spPr>
          <a:xfrm>
            <a:off x="3918855" y="2522015"/>
            <a:ext cx="805176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8D0D662-EF89-5D4F-BB7F-B5016315FA35}"/>
              </a:ext>
            </a:extLst>
          </p:cNvPr>
          <p:cNvCxnSpPr>
            <a:cxnSpLocks/>
          </p:cNvCxnSpPr>
          <p:nvPr/>
        </p:nvCxnSpPr>
        <p:spPr>
          <a:xfrm>
            <a:off x="3376793" y="3477552"/>
            <a:ext cx="134723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9A0A50B-3AA4-024A-930A-F2261BD47FB0}"/>
              </a:ext>
            </a:extLst>
          </p:cNvPr>
          <p:cNvSpPr/>
          <p:nvPr/>
        </p:nvSpPr>
        <p:spPr>
          <a:xfrm>
            <a:off x="5326483" y="4104446"/>
            <a:ext cx="1521439" cy="59341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2C1463E8-45BF-FE4E-86F8-7F47E5C35C2B}"/>
              </a:ext>
            </a:extLst>
          </p:cNvPr>
          <p:cNvSpPr/>
          <p:nvPr/>
        </p:nvSpPr>
        <p:spPr>
          <a:xfrm>
            <a:off x="4098386" y="4108728"/>
            <a:ext cx="1400968" cy="59341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6AADEEC8-6C32-0341-8D9F-33C47E5794FE}"/>
              </a:ext>
            </a:extLst>
          </p:cNvPr>
          <p:cNvSpPr/>
          <p:nvPr/>
        </p:nvSpPr>
        <p:spPr>
          <a:xfrm>
            <a:off x="2759563" y="4108731"/>
            <a:ext cx="911292" cy="5934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5FB4715-80CE-D447-BA49-B13793E79979}"/>
              </a:ext>
            </a:extLst>
          </p:cNvPr>
          <p:cNvCxnSpPr>
            <a:cxnSpLocks/>
          </p:cNvCxnSpPr>
          <p:nvPr/>
        </p:nvCxnSpPr>
        <p:spPr>
          <a:xfrm>
            <a:off x="3539370" y="4409137"/>
            <a:ext cx="753160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3200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66BAF792-39FE-4047-A8B6-01F4BBBD63D4}"/>
              </a:ext>
            </a:extLst>
          </p:cNvPr>
          <p:cNvSpPr/>
          <p:nvPr/>
        </p:nvSpPr>
        <p:spPr>
          <a:xfrm>
            <a:off x="2940872" y="136718"/>
            <a:ext cx="6669886" cy="6669886"/>
          </a:xfrm>
          <a:prstGeom prst="ellipse">
            <a:avLst/>
          </a:prstGeom>
          <a:gradFill>
            <a:gsLst>
              <a:gs pos="68000">
                <a:schemeClr val="accent1">
                  <a:lumMod val="89000"/>
                </a:schemeClr>
              </a:gs>
              <a:gs pos="100000">
                <a:srgbClr val="92D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D70782D-5B6F-524C-A72B-1AE131803707}"/>
              </a:ext>
            </a:extLst>
          </p:cNvPr>
          <p:cNvSpPr/>
          <p:nvPr/>
        </p:nvSpPr>
        <p:spPr>
          <a:xfrm>
            <a:off x="2807234" y="59314"/>
            <a:ext cx="6577532" cy="6577532"/>
          </a:xfrm>
          <a:prstGeom prst="ellipse">
            <a:avLst/>
          </a:prstGeom>
          <a:gradFill>
            <a:gsLst>
              <a:gs pos="17000">
                <a:schemeClr val="accent1">
                  <a:lumMod val="89000"/>
                </a:schemeClr>
              </a:gs>
              <a:gs pos="100000">
                <a:srgbClr val="92D050"/>
              </a:gs>
            </a:gsLst>
            <a:lin ang="5400000" scaled="0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879AFCD-151A-0F4F-BB80-25F3211B9A82}"/>
              </a:ext>
            </a:extLst>
          </p:cNvPr>
          <p:cNvGrpSpPr/>
          <p:nvPr/>
        </p:nvGrpSpPr>
        <p:grpSpPr>
          <a:xfrm>
            <a:off x="5705077" y="1279922"/>
            <a:ext cx="3465501" cy="3806269"/>
            <a:chOff x="6846472" y="2601355"/>
            <a:chExt cx="1634790" cy="154289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7074FE1-F6C3-5346-BC73-030281E758DA}"/>
                </a:ext>
              </a:extLst>
            </p:cNvPr>
            <p:cNvSpPr/>
            <p:nvPr/>
          </p:nvSpPr>
          <p:spPr>
            <a:xfrm rot="5400000">
              <a:off x="6504268" y="2943560"/>
              <a:ext cx="1534577" cy="8501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809FE3B-8B76-B94B-A5FE-052DD4E00DC0}"/>
                </a:ext>
              </a:extLst>
            </p:cNvPr>
            <p:cNvSpPr/>
            <p:nvPr/>
          </p:nvSpPr>
          <p:spPr>
            <a:xfrm rot="1191102">
              <a:off x="7482518" y="3173007"/>
              <a:ext cx="998744" cy="971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D6F30548-7D0E-4D4D-A6A7-92092121CA77}"/>
                </a:ext>
              </a:extLst>
            </p:cNvPr>
            <p:cNvSpPr/>
            <p:nvPr/>
          </p:nvSpPr>
          <p:spPr>
            <a:xfrm>
              <a:off x="6846472" y="3211926"/>
              <a:ext cx="1218029" cy="92400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C810E1E-C90B-944A-8980-D045AA4A9C34}"/>
                </a:ext>
              </a:extLst>
            </p:cNvPr>
            <p:cNvSpPr/>
            <p:nvPr/>
          </p:nvSpPr>
          <p:spPr>
            <a:xfrm rot="1191102">
              <a:off x="7217391" y="2761929"/>
              <a:ext cx="865223" cy="8185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05F3F8A0-EC33-554E-8149-8AA8DF9C76C7}"/>
              </a:ext>
            </a:extLst>
          </p:cNvPr>
          <p:cNvSpPr/>
          <p:nvPr/>
        </p:nvSpPr>
        <p:spPr>
          <a:xfrm>
            <a:off x="5077457" y="2232117"/>
            <a:ext cx="1756515" cy="590560"/>
          </a:xfrm>
          <a:prstGeom prst="roundRect">
            <a:avLst/>
          </a:prstGeom>
          <a:solidFill>
            <a:srgbClr val="4C7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CFB0F66E-7AAB-494A-BB17-B5C90645314D}"/>
              </a:ext>
            </a:extLst>
          </p:cNvPr>
          <p:cNvSpPr/>
          <p:nvPr/>
        </p:nvSpPr>
        <p:spPr>
          <a:xfrm>
            <a:off x="5230519" y="3175886"/>
            <a:ext cx="1629448" cy="598825"/>
          </a:xfrm>
          <a:prstGeom prst="roundRect">
            <a:avLst/>
          </a:prstGeom>
          <a:solidFill>
            <a:srgbClr val="5B8D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3E59EA6A-35DE-A047-89C7-906E2F3B3083}"/>
              </a:ext>
            </a:extLst>
          </p:cNvPr>
          <p:cNvSpPr/>
          <p:nvPr/>
        </p:nvSpPr>
        <p:spPr>
          <a:xfrm>
            <a:off x="4497153" y="2223885"/>
            <a:ext cx="1006798" cy="5988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7D0BA918-4208-0D42-9D52-96201D18FCAA}"/>
              </a:ext>
            </a:extLst>
          </p:cNvPr>
          <p:cNvSpPr/>
          <p:nvPr/>
        </p:nvSpPr>
        <p:spPr>
          <a:xfrm>
            <a:off x="2759564" y="2223879"/>
            <a:ext cx="1339910" cy="59881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77818AB2-E80F-184D-A753-052D5C8E36E0}"/>
              </a:ext>
            </a:extLst>
          </p:cNvPr>
          <p:cNvSpPr/>
          <p:nvPr/>
        </p:nvSpPr>
        <p:spPr>
          <a:xfrm>
            <a:off x="2729458" y="3180169"/>
            <a:ext cx="1098153" cy="59881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69DB734F-9221-774E-9F31-6071E722CA4C}"/>
              </a:ext>
            </a:extLst>
          </p:cNvPr>
          <p:cNvSpPr/>
          <p:nvPr/>
        </p:nvSpPr>
        <p:spPr>
          <a:xfrm>
            <a:off x="4493643" y="3180169"/>
            <a:ext cx="1006798" cy="5988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ED38013-00A6-5A41-BE7B-00293B1E9B3C}"/>
              </a:ext>
            </a:extLst>
          </p:cNvPr>
          <p:cNvCxnSpPr>
            <a:cxnSpLocks/>
          </p:cNvCxnSpPr>
          <p:nvPr/>
        </p:nvCxnSpPr>
        <p:spPr>
          <a:xfrm>
            <a:off x="3918855" y="2522015"/>
            <a:ext cx="805176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8D0D662-EF89-5D4F-BB7F-B5016315FA35}"/>
              </a:ext>
            </a:extLst>
          </p:cNvPr>
          <p:cNvCxnSpPr>
            <a:cxnSpLocks/>
          </p:cNvCxnSpPr>
          <p:nvPr/>
        </p:nvCxnSpPr>
        <p:spPr>
          <a:xfrm>
            <a:off x="3376793" y="3477552"/>
            <a:ext cx="134723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9A0A50B-3AA4-024A-930A-F2261BD47FB0}"/>
              </a:ext>
            </a:extLst>
          </p:cNvPr>
          <p:cNvSpPr/>
          <p:nvPr/>
        </p:nvSpPr>
        <p:spPr>
          <a:xfrm>
            <a:off x="5077457" y="4116617"/>
            <a:ext cx="1770465" cy="581242"/>
          </a:xfrm>
          <a:prstGeom prst="roundRect">
            <a:avLst/>
          </a:prstGeom>
          <a:solidFill>
            <a:srgbClr val="6BA2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2C1463E8-45BF-FE4E-86F8-7F47E5C35C2B}"/>
              </a:ext>
            </a:extLst>
          </p:cNvPr>
          <p:cNvSpPr/>
          <p:nvPr/>
        </p:nvSpPr>
        <p:spPr>
          <a:xfrm>
            <a:off x="4098386" y="4108728"/>
            <a:ext cx="1400968" cy="59341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6AADEEC8-6C32-0341-8D9F-33C47E5794FE}"/>
              </a:ext>
            </a:extLst>
          </p:cNvPr>
          <p:cNvSpPr/>
          <p:nvPr/>
        </p:nvSpPr>
        <p:spPr>
          <a:xfrm>
            <a:off x="2759563" y="4108731"/>
            <a:ext cx="911292" cy="5934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5FB4715-80CE-D447-BA49-B13793E79979}"/>
              </a:ext>
            </a:extLst>
          </p:cNvPr>
          <p:cNvCxnSpPr>
            <a:cxnSpLocks/>
          </p:cNvCxnSpPr>
          <p:nvPr/>
        </p:nvCxnSpPr>
        <p:spPr>
          <a:xfrm>
            <a:off x="3539370" y="4409137"/>
            <a:ext cx="753160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07456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>
            <a:off x="2807234" y="140234"/>
            <a:ext cx="6577532" cy="6577532"/>
          </a:xfrm>
          <a:prstGeom prst="ellipse">
            <a:avLst/>
          </a:prstGeom>
          <a:gradFill>
            <a:gsLst>
              <a:gs pos="7000">
                <a:srgbClr val="87A3D2"/>
              </a:gs>
              <a:gs pos="100000">
                <a:srgbClr val="92D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720280-C296-A14C-966D-8DE0BF3FB56E}"/>
              </a:ext>
            </a:extLst>
          </p:cNvPr>
          <p:cNvGrpSpPr/>
          <p:nvPr/>
        </p:nvGrpSpPr>
        <p:grpSpPr>
          <a:xfrm>
            <a:off x="5705077" y="1360842"/>
            <a:ext cx="3465501" cy="3806269"/>
            <a:chOff x="6846472" y="2601355"/>
            <a:chExt cx="1634790" cy="1542896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 rot="5400000">
              <a:off x="6504268" y="2943560"/>
              <a:ext cx="1534577" cy="8501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482518" y="3173007"/>
              <a:ext cx="998744" cy="971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6846472" y="3211926"/>
              <a:ext cx="1218029" cy="92400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7217391" y="2761929"/>
              <a:ext cx="865223" cy="8185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5312533" y="2599540"/>
            <a:ext cx="1521439" cy="345781"/>
          </a:xfrm>
          <a:prstGeom prst="roundRect">
            <a:avLst/>
          </a:prstGeom>
          <a:solidFill>
            <a:srgbClr val="8BB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489BC28B-6B7A-8545-80BF-23DF24C2A774}"/>
              </a:ext>
            </a:extLst>
          </p:cNvPr>
          <p:cNvSpPr/>
          <p:nvPr/>
        </p:nvSpPr>
        <p:spPr>
          <a:xfrm>
            <a:off x="5338527" y="3213387"/>
            <a:ext cx="1521439" cy="345781"/>
          </a:xfrm>
          <a:prstGeom prst="roundRect">
            <a:avLst/>
          </a:prstGeom>
          <a:solidFill>
            <a:srgbClr val="8CB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>
            <a:off x="4497153" y="2604413"/>
            <a:ext cx="100679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>
            <a:off x="3092675" y="2604412"/>
            <a:ext cx="100679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>
            <a:off x="3092674" y="3215774"/>
            <a:ext cx="586907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>
            <a:off x="4493643" y="3215774"/>
            <a:ext cx="100679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>
            <a:off x="3928189" y="2777302"/>
            <a:ext cx="80517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>
            <a:off x="3386127" y="3388665"/>
            <a:ext cx="1347238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A015295-86D8-B849-94D4-29AA34AED0CF}"/>
              </a:ext>
            </a:extLst>
          </p:cNvPr>
          <p:cNvSpPr/>
          <p:nvPr/>
        </p:nvSpPr>
        <p:spPr>
          <a:xfrm>
            <a:off x="5326483" y="3853936"/>
            <a:ext cx="1521439" cy="345781"/>
          </a:xfrm>
          <a:prstGeom prst="roundRect">
            <a:avLst/>
          </a:prstGeom>
          <a:solidFill>
            <a:srgbClr val="8EB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>
            <a:off x="4098386" y="3854887"/>
            <a:ext cx="140096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>
            <a:off x="3086019" y="3854886"/>
            <a:ext cx="584835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>
            <a:off x="3511479" y="4027778"/>
            <a:ext cx="75316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7524F3B3-697B-C84F-A0A9-F0393F3ECAC0}"/>
              </a:ext>
            </a:extLst>
          </p:cNvPr>
          <p:cNvSpPr/>
          <p:nvPr/>
        </p:nvSpPr>
        <p:spPr>
          <a:xfrm>
            <a:off x="2850095" y="184417"/>
            <a:ext cx="6479560" cy="647956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3644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>
            <a:off x="2807234" y="140234"/>
            <a:ext cx="6577532" cy="65775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524F3B3-697B-C84F-A0A9-F0393F3ECAC0}"/>
              </a:ext>
            </a:extLst>
          </p:cNvPr>
          <p:cNvSpPr/>
          <p:nvPr/>
        </p:nvSpPr>
        <p:spPr>
          <a:xfrm>
            <a:off x="2850095" y="184417"/>
            <a:ext cx="6479560" cy="647956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C68518-E0C7-7842-BAB7-F2C91A5BFE16}"/>
              </a:ext>
            </a:extLst>
          </p:cNvPr>
          <p:cNvGrpSpPr/>
          <p:nvPr/>
        </p:nvGrpSpPr>
        <p:grpSpPr>
          <a:xfrm>
            <a:off x="3494206" y="649603"/>
            <a:ext cx="5203587" cy="3335485"/>
            <a:chOff x="3958222" y="1823169"/>
            <a:chExt cx="5203587" cy="333548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>
              <a:off x="3958222" y="2805547"/>
              <a:ext cx="3785746" cy="23479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044627" y="2814272"/>
              <a:ext cx="2117182" cy="23443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5705076" y="2867102"/>
              <a:ext cx="2582032" cy="22794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5834452" y="1823169"/>
              <a:ext cx="2478264" cy="20193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89B02BF-F9C7-7341-855E-764522642405}"/>
                </a:ext>
              </a:extLst>
            </p:cNvPr>
            <p:cNvSpPr/>
            <p:nvPr/>
          </p:nvSpPr>
          <p:spPr>
            <a:xfrm rot="1191102">
              <a:off x="4605314" y="2143616"/>
              <a:ext cx="1627495" cy="16387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 rot="5400000">
            <a:off x="5941936" y="5676664"/>
            <a:ext cx="853123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 rot="5400000">
            <a:off x="5939351" y="4423274"/>
            <a:ext cx="858294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 rot="5400000">
            <a:off x="5461273" y="4287580"/>
            <a:ext cx="586907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 rot="5400000">
            <a:off x="5328820" y="5674909"/>
            <a:ext cx="856633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 rot="5400000">
            <a:off x="5965911" y="5256616"/>
            <a:ext cx="805176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 rot="5400000">
            <a:off x="5083517" y="4985585"/>
            <a:ext cx="1347238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 rot="5400000">
            <a:off x="4492079" y="5477278"/>
            <a:ext cx="125188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 rot="5400000">
            <a:off x="4825606" y="4286545"/>
            <a:ext cx="584835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 rot="5400000">
            <a:off x="4741443" y="4813898"/>
            <a:ext cx="7531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9D15715C-9AF9-5F4E-901B-7D14BB63910C}"/>
              </a:ext>
            </a:extLst>
          </p:cNvPr>
          <p:cNvSpPr/>
          <p:nvPr/>
        </p:nvSpPr>
        <p:spPr>
          <a:xfrm rot="5400000">
            <a:off x="5924835" y="5053193"/>
            <a:ext cx="2118130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8F0CD44-716D-6544-838C-5CDA60AF876A}"/>
              </a:ext>
            </a:extLst>
          </p:cNvPr>
          <p:cNvSpPr/>
          <p:nvPr/>
        </p:nvSpPr>
        <p:spPr>
          <a:xfrm rot="5400000">
            <a:off x="5951849" y="3401615"/>
            <a:ext cx="853123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9D1D2B1-9744-1049-99EF-556BD6FF5B10}"/>
              </a:ext>
            </a:extLst>
          </p:cNvPr>
          <p:cNvSpPr/>
          <p:nvPr/>
        </p:nvSpPr>
        <p:spPr>
          <a:xfrm rot="5400000">
            <a:off x="5949264" y="2148225"/>
            <a:ext cx="858294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D33918E0-6E63-B848-8374-053530B9EC0D}"/>
              </a:ext>
            </a:extLst>
          </p:cNvPr>
          <p:cNvSpPr/>
          <p:nvPr/>
        </p:nvSpPr>
        <p:spPr>
          <a:xfrm rot="5400000">
            <a:off x="5471186" y="2012531"/>
            <a:ext cx="586907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F02449D5-FDA3-8A4A-B64F-03AA97E724EA}"/>
              </a:ext>
            </a:extLst>
          </p:cNvPr>
          <p:cNvSpPr/>
          <p:nvPr/>
        </p:nvSpPr>
        <p:spPr>
          <a:xfrm rot="5400000">
            <a:off x="5338733" y="3399860"/>
            <a:ext cx="856633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51B219C-9EDF-8C44-A608-E65378392949}"/>
              </a:ext>
            </a:extLst>
          </p:cNvPr>
          <p:cNvCxnSpPr>
            <a:cxnSpLocks/>
          </p:cNvCxnSpPr>
          <p:nvPr/>
        </p:nvCxnSpPr>
        <p:spPr>
          <a:xfrm rot="5400000">
            <a:off x="5975824" y="2981567"/>
            <a:ext cx="805176" cy="0"/>
          </a:xfrm>
          <a:prstGeom prst="line">
            <a:avLst/>
          </a:prstGeom>
          <a:ln w="635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7F0421C-CDC3-4440-837B-D21E96B44A1F}"/>
              </a:ext>
            </a:extLst>
          </p:cNvPr>
          <p:cNvCxnSpPr>
            <a:cxnSpLocks/>
          </p:cNvCxnSpPr>
          <p:nvPr/>
        </p:nvCxnSpPr>
        <p:spPr>
          <a:xfrm rot="5400000">
            <a:off x="5093430" y="2710536"/>
            <a:ext cx="1347238" cy="0"/>
          </a:xfrm>
          <a:prstGeom prst="line">
            <a:avLst/>
          </a:prstGeom>
          <a:ln w="635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7CC4C83C-966C-9D44-AE3E-DB561E4A8676}"/>
              </a:ext>
            </a:extLst>
          </p:cNvPr>
          <p:cNvSpPr/>
          <p:nvPr/>
        </p:nvSpPr>
        <p:spPr>
          <a:xfrm rot="5400000">
            <a:off x="4501992" y="3202229"/>
            <a:ext cx="1251888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039D38D2-96CD-2047-8DBD-CE68F366306E}"/>
              </a:ext>
            </a:extLst>
          </p:cNvPr>
          <p:cNvSpPr/>
          <p:nvPr/>
        </p:nvSpPr>
        <p:spPr>
          <a:xfrm rot="5400000">
            <a:off x="4835519" y="2011496"/>
            <a:ext cx="584835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5F1197-0880-864A-A0BB-25CB93484652}"/>
              </a:ext>
            </a:extLst>
          </p:cNvPr>
          <p:cNvCxnSpPr>
            <a:cxnSpLocks/>
          </p:cNvCxnSpPr>
          <p:nvPr/>
        </p:nvCxnSpPr>
        <p:spPr>
          <a:xfrm rot="5400000">
            <a:off x="4751356" y="2538849"/>
            <a:ext cx="753160" cy="0"/>
          </a:xfrm>
          <a:prstGeom prst="line">
            <a:avLst/>
          </a:prstGeom>
          <a:ln w="635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FD07E2FC-FE49-D549-8D79-AFFA6F5F1463}"/>
              </a:ext>
            </a:extLst>
          </p:cNvPr>
          <p:cNvSpPr/>
          <p:nvPr/>
        </p:nvSpPr>
        <p:spPr>
          <a:xfrm rot="5400000">
            <a:off x="5934748" y="2778144"/>
            <a:ext cx="2118130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671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>
            <a:off x="2807234" y="140234"/>
            <a:ext cx="6577532" cy="6577532"/>
          </a:xfrm>
          <a:prstGeom prst="ellipse">
            <a:avLst/>
          </a:prstGeom>
          <a:gradFill>
            <a:gsLst>
              <a:gs pos="0">
                <a:srgbClr val="87A3D2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524F3B3-697B-C84F-A0A9-F0393F3ECAC0}"/>
              </a:ext>
            </a:extLst>
          </p:cNvPr>
          <p:cNvSpPr/>
          <p:nvPr/>
        </p:nvSpPr>
        <p:spPr>
          <a:xfrm>
            <a:off x="2850095" y="184417"/>
            <a:ext cx="6479560" cy="647956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C68518-E0C7-7842-BAB7-F2C91A5BFE16}"/>
              </a:ext>
            </a:extLst>
          </p:cNvPr>
          <p:cNvGrpSpPr/>
          <p:nvPr/>
        </p:nvGrpSpPr>
        <p:grpSpPr>
          <a:xfrm>
            <a:off x="3494206" y="649603"/>
            <a:ext cx="5203587" cy="3335485"/>
            <a:chOff x="3958222" y="1823169"/>
            <a:chExt cx="5203587" cy="333548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>
              <a:off x="3958222" y="2805547"/>
              <a:ext cx="3785746" cy="23479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044627" y="2814272"/>
              <a:ext cx="2117182" cy="23443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5705076" y="2867102"/>
              <a:ext cx="2582032" cy="22794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5834452" y="1823169"/>
              <a:ext cx="2478264" cy="20193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89B02BF-F9C7-7341-855E-764522642405}"/>
                </a:ext>
              </a:extLst>
            </p:cNvPr>
            <p:cNvSpPr/>
            <p:nvPr/>
          </p:nvSpPr>
          <p:spPr>
            <a:xfrm rot="1191102">
              <a:off x="4605314" y="2143616"/>
              <a:ext cx="1627495" cy="16387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 rot="5400000">
            <a:off x="5941936" y="5676664"/>
            <a:ext cx="853123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 rot="5400000">
            <a:off x="5939351" y="4423274"/>
            <a:ext cx="858294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 rot="5400000">
            <a:off x="5461273" y="4287580"/>
            <a:ext cx="586907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 rot="5400000">
            <a:off x="5328820" y="5674909"/>
            <a:ext cx="856633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 rot="5400000">
            <a:off x="5965911" y="5256616"/>
            <a:ext cx="805176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 rot="5400000">
            <a:off x="5083517" y="4985585"/>
            <a:ext cx="1347238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 rot="5400000">
            <a:off x="4492079" y="5477278"/>
            <a:ext cx="125188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 rot="5400000">
            <a:off x="4825606" y="4286545"/>
            <a:ext cx="584835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 rot="5400000">
            <a:off x="4741443" y="4813898"/>
            <a:ext cx="753160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9D15715C-9AF9-5F4E-901B-7D14BB63910C}"/>
              </a:ext>
            </a:extLst>
          </p:cNvPr>
          <p:cNvSpPr/>
          <p:nvPr/>
        </p:nvSpPr>
        <p:spPr>
          <a:xfrm rot="5400000">
            <a:off x="5924835" y="5053193"/>
            <a:ext cx="2118130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8F0CD44-716D-6544-838C-5CDA60AF876A}"/>
              </a:ext>
            </a:extLst>
          </p:cNvPr>
          <p:cNvSpPr/>
          <p:nvPr/>
        </p:nvSpPr>
        <p:spPr>
          <a:xfrm rot="5400000">
            <a:off x="5951849" y="3401615"/>
            <a:ext cx="853123" cy="345781"/>
          </a:xfrm>
          <a:prstGeom prst="roundRect">
            <a:avLst/>
          </a:prstGeom>
          <a:solidFill>
            <a:srgbClr val="90C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9D1D2B1-9744-1049-99EF-556BD6FF5B10}"/>
              </a:ext>
            </a:extLst>
          </p:cNvPr>
          <p:cNvSpPr/>
          <p:nvPr/>
        </p:nvSpPr>
        <p:spPr>
          <a:xfrm rot="5400000">
            <a:off x="5949264" y="2148225"/>
            <a:ext cx="858294" cy="345781"/>
          </a:xfrm>
          <a:prstGeom prst="roundRect">
            <a:avLst/>
          </a:prstGeom>
          <a:solidFill>
            <a:srgbClr val="90C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D33918E0-6E63-B848-8374-053530B9EC0D}"/>
              </a:ext>
            </a:extLst>
          </p:cNvPr>
          <p:cNvSpPr/>
          <p:nvPr/>
        </p:nvSpPr>
        <p:spPr>
          <a:xfrm rot="5400000">
            <a:off x="5471186" y="2012531"/>
            <a:ext cx="586907" cy="345781"/>
          </a:xfrm>
          <a:prstGeom prst="roundRect">
            <a:avLst/>
          </a:prstGeom>
          <a:solidFill>
            <a:srgbClr val="8DC3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F02449D5-FDA3-8A4A-B64F-03AA97E724EA}"/>
              </a:ext>
            </a:extLst>
          </p:cNvPr>
          <p:cNvSpPr/>
          <p:nvPr/>
        </p:nvSpPr>
        <p:spPr>
          <a:xfrm rot="5400000">
            <a:off x="5338733" y="3399860"/>
            <a:ext cx="856633" cy="345781"/>
          </a:xfrm>
          <a:prstGeom prst="roundRect">
            <a:avLst/>
          </a:prstGeom>
          <a:solidFill>
            <a:srgbClr val="8DC3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51B219C-9EDF-8C44-A608-E65378392949}"/>
              </a:ext>
            </a:extLst>
          </p:cNvPr>
          <p:cNvCxnSpPr>
            <a:cxnSpLocks/>
          </p:cNvCxnSpPr>
          <p:nvPr/>
        </p:nvCxnSpPr>
        <p:spPr>
          <a:xfrm rot="5400000">
            <a:off x="5975824" y="2981567"/>
            <a:ext cx="805176" cy="0"/>
          </a:xfrm>
          <a:prstGeom prst="line">
            <a:avLst/>
          </a:prstGeom>
          <a:ln w="63500">
            <a:solidFill>
              <a:srgbClr val="90C5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7F0421C-CDC3-4440-837B-D21E96B44A1F}"/>
              </a:ext>
            </a:extLst>
          </p:cNvPr>
          <p:cNvCxnSpPr>
            <a:cxnSpLocks/>
          </p:cNvCxnSpPr>
          <p:nvPr/>
        </p:nvCxnSpPr>
        <p:spPr>
          <a:xfrm rot="5400000">
            <a:off x="5093430" y="2710536"/>
            <a:ext cx="1347238" cy="0"/>
          </a:xfrm>
          <a:prstGeom prst="line">
            <a:avLst/>
          </a:prstGeom>
          <a:ln w="63500">
            <a:solidFill>
              <a:srgbClr val="8DC3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7CC4C83C-966C-9D44-AE3E-DB561E4A8676}"/>
              </a:ext>
            </a:extLst>
          </p:cNvPr>
          <p:cNvSpPr/>
          <p:nvPr/>
        </p:nvSpPr>
        <p:spPr>
          <a:xfrm rot="5400000">
            <a:off x="4501992" y="3202229"/>
            <a:ext cx="1251888" cy="345781"/>
          </a:xfrm>
          <a:prstGeom prst="roundRect">
            <a:avLst/>
          </a:prstGeom>
          <a:solidFill>
            <a:srgbClr val="8DB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039D38D2-96CD-2047-8DBD-CE68F366306E}"/>
              </a:ext>
            </a:extLst>
          </p:cNvPr>
          <p:cNvSpPr/>
          <p:nvPr/>
        </p:nvSpPr>
        <p:spPr>
          <a:xfrm rot="5400000">
            <a:off x="4835519" y="2011496"/>
            <a:ext cx="584835" cy="345781"/>
          </a:xfrm>
          <a:prstGeom prst="roundRect">
            <a:avLst/>
          </a:prstGeom>
          <a:solidFill>
            <a:srgbClr val="8DB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5F1197-0880-864A-A0BB-25CB93484652}"/>
              </a:ext>
            </a:extLst>
          </p:cNvPr>
          <p:cNvCxnSpPr>
            <a:cxnSpLocks/>
          </p:cNvCxnSpPr>
          <p:nvPr/>
        </p:nvCxnSpPr>
        <p:spPr>
          <a:xfrm rot="5400000">
            <a:off x="4751356" y="2538849"/>
            <a:ext cx="753160" cy="0"/>
          </a:xfrm>
          <a:prstGeom prst="line">
            <a:avLst/>
          </a:prstGeom>
          <a:ln w="63500">
            <a:solidFill>
              <a:srgbClr val="8DB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FD07E2FC-FE49-D549-8D79-AFFA6F5F1463}"/>
              </a:ext>
            </a:extLst>
          </p:cNvPr>
          <p:cNvSpPr/>
          <p:nvPr/>
        </p:nvSpPr>
        <p:spPr>
          <a:xfrm rot="5400000">
            <a:off x="5934748" y="2778144"/>
            <a:ext cx="2118130" cy="345781"/>
          </a:xfrm>
          <a:prstGeom prst="roundRect">
            <a:avLst/>
          </a:prstGeom>
          <a:solidFill>
            <a:srgbClr val="90C8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863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0019A92-E32C-A645-BE37-BFFDFBF038E4}"/>
              </a:ext>
            </a:extLst>
          </p:cNvPr>
          <p:cNvGrpSpPr/>
          <p:nvPr/>
        </p:nvGrpSpPr>
        <p:grpSpPr>
          <a:xfrm rot="5400000">
            <a:off x="2807234" y="140234"/>
            <a:ext cx="6577532" cy="6577532"/>
            <a:chOff x="2807234" y="140234"/>
            <a:chExt cx="6577532" cy="6577532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74B6511-B5ED-9842-808D-7E194839FBE0}"/>
                </a:ext>
              </a:extLst>
            </p:cNvPr>
            <p:cNvSpPr/>
            <p:nvPr/>
          </p:nvSpPr>
          <p:spPr>
            <a:xfrm>
              <a:off x="2807234" y="140234"/>
              <a:ext cx="6577532" cy="657753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524F3B3-697B-C84F-A0A9-F0393F3ECAC0}"/>
                </a:ext>
              </a:extLst>
            </p:cNvPr>
            <p:cNvSpPr/>
            <p:nvPr/>
          </p:nvSpPr>
          <p:spPr>
            <a:xfrm>
              <a:off x="2850095" y="184417"/>
              <a:ext cx="6479560" cy="6479560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6C68518-E0C7-7842-BAB7-F2C91A5BFE16}"/>
                </a:ext>
              </a:extLst>
            </p:cNvPr>
            <p:cNvGrpSpPr/>
            <p:nvPr/>
          </p:nvGrpSpPr>
          <p:grpSpPr>
            <a:xfrm>
              <a:off x="3494206" y="649603"/>
              <a:ext cx="5203587" cy="3335485"/>
              <a:chOff x="3958222" y="1823169"/>
              <a:chExt cx="5203587" cy="3335485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EAF69B6C-48BF-DD45-8A70-4DC912FC8BD4}"/>
                  </a:ext>
                </a:extLst>
              </p:cNvPr>
              <p:cNvSpPr/>
              <p:nvPr/>
            </p:nvSpPr>
            <p:spPr>
              <a:xfrm>
                <a:off x="3958222" y="2805547"/>
                <a:ext cx="3785746" cy="234797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A38A5491-83C8-884C-BC3F-FF281BAD9FDE}"/>
                  </a:ext>
                </a:extLst>
              </p:cNvPr>
              <p:cNvSpPr/>
              <p:nvPr/>
            </p:nvSpPr>
            <p:spPr>
              <a:xfrm rot="1191102">
                <a:off x="7044627" y="2814272"/>
                <a:ext cx="2117182" cy="234438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FC516B5C-972B-0240-9787-5F80F97AFD2E}"/>
                  </a:ext>
                </a:extLst>
              </p:cNvPr>
              <p:cNvSpPr/>
              <p:nvPr/>
            </p:nvSpPr>
            <p:spPr>
              <a:xfrm>
                <a:off x="5705076" y="2867102"/>
                <a:ext cx="2582032" cy="2279488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45032A63-9D9A-CF46-B796-D03B40EBF9F6}"/>
                  </a:ext>
                </a:extLst>
              </p:cNvPr>
              <p:cNvSpPr/>
              <p:nvPr/>
            </p:nvSpPr>
            <p:spPr>
              <a:xfrm rot="1191102">
                <a:off x="5834452" y="1823169"/>
                <a:ext cx="2478264" cy="20193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C89B02BF-F9C7-7341-855E-764522642405}"/>
                  </a:ext>
                </a:extLst>
              </p:cNvPr>
              <p:cNvSpPr/>
              <p:nvPr/>
            </p:nvSpPr>
            <p:spPr>
              <a:xfrm rot="1191102">
                <a:off x="4605314" y="2143616"/>
                <a:ext cx="1627495" cy="16387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1284380C-8F6A-5043-B621-30B2A98D9B91}"/>
                </a:ext>
              </a:extLst>
            </p:cNvPr>
            <p:cNvSpPr/>
            <p:nvPr/>
          </p:nvSpPr>
          <p:spPr>
            <a:xfrm rot="5400000">
              <a:off x="5941936" y="5676664"/>
              <a:ext cx="853123" cy="34578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7C674726-512B-DC43-A92A-5C2E75711159}"/>
                </a:ext>
              </a:extLst>
            </p:cNvPr>
            <p:cNvSpPr/>
            <p:nvPr/>
          </p:nvSpPr>
          <p:spPr>
            <a:xfrm rot="5400000">
              <a:off x="5939351" y="4423274"/>
              <a:ext cx="858294" cy="34578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2B7554FA-85D8-5946-BD91-C6CFEED39B66}"/>
                </a:ext>
              </a:extLst>
            </p:cNvPr>
            <p:cNvSpPr/>
            <p:nvPr/>
          </p:nvSpPr>
          <p:spPr>
            <a:xfrm rot="5400000">
              <a:off x="5461273" y="4287580"/>
              <a:ext cx="586907" cy="34578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D05A65F4-AAA3-F047-9202-21363839D426}"/>
                </a:ext>
              </a:extLst>
            </p:cNvPr>
            <p:cNvSpPr/>
            <p:nvPr/>
          </p:nvSpPr>
          <p:spPr>
            <a:xfrm rot="5400000">
              <a:off x="5328820" y="5674909"/>
              <a:ext cx="856633" cy="34578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3A945AC-2183-214B-9152-BCF0BE20009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65911" y="5256616"/>
              <a:ext cx="805176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60EF11A-1521-C543-9945-6FA0A2CB2F2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91830" y="4985585"/>
              <a:ext cx="1347238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F42C2D83-351F-444D-A268-2F36D13284E0}"/>
                </a:ext>
              </a:extLst>
            </p:cNvPr>
            <p:cNvSpPr/>
            <p:nvPr/>
          </p:nvSpPr>
          <p:spPr>
            <a:xfrm rot="5400000">
              <a:off x="4492079" y="5477278"/>
              <a:ext cx="1251888" cy="34578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42D4D6DF-4932-184E-A66A-7AACEEFA5364}"/>
                </a:ext>
              </a:extLst>
            </p:cNvPr>
            <p:cNvSpPr/>
            <p:nvPr/>
          </p:nvSpPr>
          <p:spPr>
            <a:xfrm rot="5400000">
              <a:off x="4825606" y="4286545"/>
              <a:ext cx="584835" cy="34578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40569EA-2656-484F-900A-9EF8124476C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41443" y="4813898"/>
              <a:ext cx="753160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9D15715C-9AF9-5F4E-901B-7D14BB63910C}"/>
                </a:ext>
              </a:extLst>
            </p:cNvPr>
            <p:cNvSpPr/>
            <p:nvPr/>
          </p:nvSpPr>
          <p:spPr>
            <a:xfrm rot="5400000">
              <a:off x="5924835" y="5053193"/>
              <a:ext cx="2118130" cy="34578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E8F0CD44-716D-6544-838C-5CDA60AF876A}"/>
                </a:ext>
              </a:extLst>
            </p:cNvPr>
            <p:cNvSpPr/>
            <p:nvPr/>
          </p:nvSpPr>
          <p:spPr>
            <a:xfrm rot="5400000">
              <a:off x="5951849" y="3401615"/>
              <a:ext cx="853123" cy="34578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E9D1D2B1-9744-1049-99EF-556BD6FF5B10}"/>
                </a:ext>
              </a:extLst>
            </p:cNvPr>
            <p:cNvSpPr/>
            <p:nvPr/>
          </p:nvSpPr>
          <p:spPr>
            <a:xfrm rot="5400000">
              <a:off x="5949264" y="2148225"/>
              <a:ext cx="858294" cy="34578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D33918E0-6E63-B848-8374-053530B9EC0D}"/>
                </a:ext>
              </a:extLst>
            </p:cNvPr>
            <p:cNvSpPr/>
            <p:nvPr/>
          </p:nvSpPr>
          <p:spPr>
            <a:xfrm rot="5400000">
              <a:off x="5471186" y="2012531"/>
              <a:ext cx="586907" cy="34578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F02449D5-FDA3-8A4A-B64F-03AA97E724EA}"/>
                </a:ext>
              </a:extLst>
            </p:cNvPr>
            <p:cNvSpPr/>
            <p:nvPr/>
          </p:nvSpPr>
          <p:spPr>
            <a:xfrm rot="5400000">
              <a:off x="5338733" y="3399860"/>
              <a:ext cx="856633" cy="34578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51B219C-9EDF-8C44-A608-E6537839294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975824" y="2981567"/>
              <a:ext cx="805176" cy="0"/>
            </a:xfrm>
            <a:prstGeom prst="line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7F0421C-CDC3-4440-837B-D21E96B44A1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93430" y="2710536"/>
              <a:ext cx="1347238" cy="0"/>
            </a:xfrm>
            <a:prstGeom prst="line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7CC4C83C-966C-9D44-AE3E-DB561E4A8676}"/>
                </a:ext>
              </a:extLst>
            </p:cNvPr>
            <p:cNvSpPr/>
            <p:nvPr/>
          </p:nvSpPr>
          <p:spPr>
            <a:xfrm rot="5400000">
              <a:off x="4501992" y="3202229"/>
              <a:ext cx="1251888" cy="34578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039D38D2-96CD-2047-8DBD-CE68F366306E}"/>
                </a:ext>
              </a:extLst>
            </p:cNvPr>
            <p:cNvSpPr/>
            <p:nvPr/>
          </p:nvSpPr>
          <p:spPr>
            <a:xfrm rot="5400000">
              <a:off x="4835519" y="2011496"/>
              <a:ext cx="584835" cy="34578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A5F1197-0880-864A-A0BB-25CB9348465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751356" y="2538849"/>
              <a:ext cx="753160" cy="0"/>
            </a:xfrm>
            <a:prstGeom prst="line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FD07E2FC-FE49-D549-8D79-AFFA6F5F1463}"/>
                </a:ext>
              </a:extLst>
            </p:cNvPr>
            <p:cNvSpPr/>
            <p:nvPr/>
          </p:nvSpPr>
          <p:spPr>
            <a:xfrm rot="5400000">
              <a:off x="5934748" y="2778144"/>
              <a:ext cx="2118130" cy="34578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15727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 rot="5400000">
            <a:off x="2807234" y="140234"/>
            <a:ext cx="6577532" cy="6577532"/>
          </a:xfrm>
          <a:prstGeom prst="ellipse">
            <a:avLst/>
          </a:prstGeom>
          <a:gradFill>
            <a:gsLst>
              <a:gs pos="0">
                <a:srgbClr val="87A3D2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524F3B3-697B-C84F-A0A9-F0393F3ECAC0}"/>
              </a:ext>
            </a:extLst>
          </p:cNvPr>
          <p:cNvSpPr/>
          <p:nvPr/>
        </p:nvSpPr>
        <p:spPr>
          <a:xfrm rot="5400000">
            <a:off x="2861023" y="183096"/>
            <a:ext cx="6479560" cy="647956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C68518-E0C7-7842-BAB7-F2C91A5BFE16}"/>
              </a:ext>
            </a:extLst>
          </p:cNvPr>
          <p:cNvGrpSpPr/>
          <p:nvPr/>
        </p:nvGrpSpPr>
        <p:grpSpPr>
          <a:xfrm rot="5400000">
            <a:off x="4605861" y="1761258"/>
            <a:ext cx="5203587" cy="3335485"/>
            <a:chOff x="3958222" y="1823169"/>
            <a:chExt cx="5203587" cy="333548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>
              <a:off x="3958222" y="2805547"/>
              <a:ext cx="3785746" cy="23479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044627" y="2814272"/>
              <a:ext cx="2117182" cy="23443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5705076" y="2867102"/>
              <a:ext cx="2582032" cy="22794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5834452" y="1823169"/>
              <a:ext cx="2478264" cy="20193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89B02BF-F9C7-7341-855E-764522642405}"/>
                </a:ext>
              </a:extLst>
            </p:cNvPr>
            <p:cNvSpPr/>
            <p:nvPr/>
          </p:nvSpPr>
          <p:spPr>
            <a:xfrm rot="1191102">
              <a:off x="4605314" y="2143616"/>
              <a:ext cx="1627495" cy="16387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 rot="10800000">
            <a:off x="3248884" y="3528608"/>
            <a:ext cx="853123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 rot="10800000">
            <a:off x="4499690" y="3528609"/>
            <a:ext cx="858294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 rot="10800000">
            <a:off x="4771076" y="2914837"/>
            <a:ext cx="586907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 rot="10800000">
            <a:off x="3248884" y="2917247"/>
            <a:ext cx="856633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 rot="10800000">
            <a:off x="3865796" y="3701500"/>
            <a:ext cx="80517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 rot="10800000">
            <a:off x="3865796" y="3098450"/>
            <a:ext cx="1347238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 rot="10800000">
            <a:off x="3248889" y="2278135"/>
            <a:ext cx="125188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 rot="10800000">
            <a:off x="4773148" y="2278135"/>
            <a:ext cx="584835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 rot="10800000">
            <a:off x="4334523" y="2451025"/>
            <a:ext cx="75316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9D15715C-9AF9-5F4E-901B-7D14BB63910C}"/>
              </a:ext>
            </a:extLst>
          </p:cNvPr>
          <p:cNvSpPr/>
          <p:nvPr/>
        </p:nvSpPr>
        <p:spPr>
          <a:xfrm rot="10800000">
            <a:off x="3239854" y="4144013"/>
            <a:ext cx="2118130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8F0CD44-716D-6544-838C-5CDA60AF876A}"/>
              </a:ext>
            </a:extLst>
          </p:cNvPr>
          <p:cNvSpPr/>
          <p:nvPr/>
        </p:nvSpPr>
        <p:spPr>
          <a:xfrm rot="10800000">
            <a:off x="5523935" y="3538522"/>
            <a:ext cx="853123" cy="345781"/>
          </a:xfrm>
          <a:prstGeom prst="roundRect">
            <a:avLst/>
          </a:prstGeom>
          <a:solidFill>
            <a:srgbClr val="8FC6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9D1D2B1-9744-1049-99EF-556BD6FF5B10}"/>
              </a:ext>
            </a:extLst>
          </p:cNvPr>
          <p:cNvSpPr/>
          <p:nvPr/>
        </p:nvSpPr>
        <p:spPr>
          <a:xfrm rot="10800000">
            <a:off x="6774740" y="3538524"/>
            <a:ext cx="858294" cy="345781"/>
          </a:xfrm>
          <a:prstGeom prst="roundRect">
            <a:avLst/>
          </a:prstGeom>
          <a:solidFill>
            <a:srgbClr val="8FC6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51B219C-9EDF-8C44-A608-E65378392949}"/>
              </a:ext>
            </a:extLst>
          </p:cNvPr>
          <p:cNvCxnSpPr>
            <a:cxnSpLocks/>
          </p:cNvCxnSpPr>
          <p:nvPr/>
        </p:nvCxnSpPr>
        <p:spPr>
          <a:xfrm rot="10800000">
            <a:off x="6140847" y="3711414"/>
            <a:ext cx="805176" cy="0"/>
          </a:xfrm>
          <a:prstGeom prst="line">
            <a:avLst/>
          </a:prstGeom>
          <a:ln w="76200">
            <a:solidFill>
              <a:srgbClr val="8FC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D33918E0-6E63-B848-8374-053530B9EC0D}"/>
              </a:ext>
            </a:extLst>
          </p:cNvPr>
          <p:cNvSpPr/>
          <p:nvPr/>
        </p:nvSpPr>
        <p:spPr>
          <a:xfrm rot="10800000">
            <a:off x="7046127" y="2924751"/>
            <a:ext cx="586907" cy="345781"/>
          </a:xfrm>
          <a:prstGeom prst="roundRect">
            <a:avLst/>
          </a:prstGeom>
          <a:solidFill>
            <a:srgbClr val="8EC2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F02449D5-FDA3-8A4A-B64F-03AA97E724EA}"/>
              </a:ext>
            </a:extLst>
          </p:cNvPr>
          <p:cNvSpPr/>
          <p:nvPr/>
        </p:nvSpPr>
        <p:spPr>
          <a:xfrm rot="10800000">
            <a:off x="5523935" y="2927161"/>
            <a:ext cx="856633" cy="345781"/>
          </a:xfrm>
          <a:prstGeom prst="roundRect">
            <a:avLst/>
          </a:prstGeom>
          <a:solidFill>
            <a:srgbClr val="8EC2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7F0421C-CDC3-4440-837B-D21E96B44A1F}"/>
              </a:ext>
            </a:extLst>
          </p:cNvPr>
          <p:cNvCxnSpPr>
            <a:cxnSpLocks/>
          </p:cNvCxnSpPr>
          <p:nvPr/>
        </p:nvCxnSpPr>
        <p:spPr>
          <a:xfrm rot="10800000">
            <a:off x="6140847" y="3100051"/>
            <a:ext cx="1347238" cy="0"/>
          </a:xfrm>
          <a:prstGeom prst="line">
            <a:avLst/>
          </a:prstGeom>
          <a:ln w="76200">
            <a:solidFill>
              <a:srgbClr val="8EC2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7CC4C83C-966C-9D44-AE3E-DB561E4A8676}"/>
              </a:ext>
            </a:extLst>
          </p:cNvPr>
          <p:cNvSpPr/>
          <p:nvPr/>
        </p:nvSpPr>
        <p:spPr>
          <a:xfrm rot="10800000">
            <a:off x="5523940" y="2288049"/>
            <a:ext cx="1251888" cy="345781"/>
          </a:xfrm>
          <a:prstGeom prst="roundRect">
            <a:avLst/>
          </a:prstGeom>
          <a:solidFill>
            <a:srgbClr val="8DBC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039D38D2-96CD-2047-8DBD-CE68F366306E}"/>
              </a:ext>
            </a:extLst>
          </p:cNvPr>
          <p:cNvSpPr/>
          <p:nvPr/>
        </p:nvSpPr>
        <p:spPr>
          <a:xfrm rot="10800000">
            <a:off x="7048199" y="2288049"/>
            <a:ext cx="584835" cy="345781"/>
          </a:xfrm>
          <a:prstGeom prst="roundRect">
            <a:avLst/>
          </a:prstGeom>
          <a:solidFill>
            <a:srgbClr val="8DBC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5F1197-0880-864A-A0BB-25CB93484652}"/>
              </a:ext>
            </a:extLst>
          </p:cNvPr>
          <p:cNvCxnSpPr>
            <a:cxnSpLocks/>
          </p:cNvCxnSpPr>
          <p:nvPr/>
        </p:nvCxnSpPr>
        <p:spPr>
          <a:xfrm rot="10800000">
            <a:off x="6609574" y="2460940"/>
            <a:ext cx="753160" cy="0"/>
          </a:xfrm>
          <a:prstGeom prst="line">
            <a:avLst/>
          </a:prstGeom>
          <a:ln w="76200">
            <a:solidFill>
              <a:srgbClr val="8DBC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FD07E2FC-FE49-D549-8D79-AFFA6F5F1463}"/>
              </a:ext>
            </a:extLst>
          </p:cNvPr>
          <p:cNvSpPr/>
          <p:nvPr/>
        </p:nvSpPr>
        <p:spPr>
          <a:xfrm rot="10800000">
            <a:off x="5514905" y="4153928"/>
            <a:ext cx="2118130" cy="345781"/>
          </a:xfrm>
          <a:prstGeom prst="roundRect">
            <a:avLst/>
          </a:prstGeom>
          <a:solidFill>
            <a:srgbClr val="90C8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5077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 rot="5400000">
            <a:off x="2807234" y="140234"/>
            <a:ext cx="6577532" cy="6577532"/>
          </a:xfrm>
          <a:prstGeom prst="ellipse">
            <a:avLst/>
          </a:prstGeom>
          <a:gradFill>
            <a:gsLst>
              <a:gs pos="36000">
                <a:schemeClr val="accent1">
                  <a:alpha val="84000"/>
                  <a:lumMod val="89000"/>
                </a:schemeClr>
              </a:gs>
              <a:gs pos="100000">
                <a:srgbClr val="92D050">
                  <a:lumMod val="97000"/>
                  <a:alpha val="81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524F3B3-697B-C84F-A0A9-F0393F3ECAC0}"/>
              </a:ext>
            </a:extLst>
          </p:cNvPr>
          <p:cNvSpPr/>
          <p:nvPr/>
        </p:nvSpPr>
        <p:spPr>
          <a:xfrm rot="5400000">
            <a:off x="2861023" y="183096"/>
            <a:ext cx="6479560" cy="647956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C68518-E0C7-7842-BAB7-F2C91A5BFE16}"/>
              </a:ext>
            </a:extLst>
          </p:cNvPr>
          <p:cNvGrpSpPr/>
          <p:nvPr/>
        </p:nvGrpSpPr>
        <p:grpSpPr>
          <a:xfrm rot="5400000">
            <a:off x="4605861" y="1761258"/>
            <a:ext cx="5203587" cy="3335485"/>
            <a:chOff x="3958222" y="1823169"/>
            <a:chExt cx="5203587" cy="333548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>
              <a:off x="3958222" y="2805547"/>
              <a:ext cx="3785746" cy="23479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044627" y="2814272"/>
              <a:ext cx="2117182" cy="23443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5705076" y="2867102"/>
              <a:ext cx="2582032" cy="22794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5834452" y="1823169"/>
              <a:ext cx="2478264" cy="20193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89B02BF-F9C7-7341-855E-764522642405}"/>
                </a:ext>
              </a:extLst>
            </p:cNvPr>
            <p:cNvSpPr/>
            <p:nvPr/>
          </p:nvSpPr>
          <p:spPr>
            <a:xfrm rot="1191102">
              <a:off x="4605314" y="2143616"/>
              <a:ext cx="1627495" cy="16387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 rot="10800000">
            <a:off x="3248884" y="3528608"/>
            <a:ext cx="853123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 rot="10800000">
            <a:off x="4499690" y="3528609"/>
            <a:ext cx="858294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 rot="10800000">
            <a:off x="4771076" y="2914837"/>
            <a:ext cx="586907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 rot="10800000">
            <a:off x="3248884" y="2917247"/>
            <a:ext cx="856633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 rot="10800000">
            <a:off x="3865796" y="3701500"/>
            <a:ext cx="80517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 rot="10800000">
            <a:off x="3865796" y="3098450"/>
            <a:ext cx="1347238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 rot="10800000">
            <a:off x="3248889" y="2278135"/>
            <a:ext cx="125188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 rot="10800000">
            <a:off x="4773148" y="2278135"/>
            <a:ext cx="584835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 rot="10800000">
            <a:off x="4334523" y="2451025"/>
            <a:ext cx="75316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9D15715C-9AF9-5F4E-901B-7D14BB63910C}"/>
              </a:ext>
            </a:extLst>
          </p:cNvPr>
          <p:cNvSpPr/>
          <p:nvPr/>
        </p:nvSpPr>
        <p:spPr>
          <a:xfrm rot="10800000">
            <a:off x="3239854" y="4144013"/>
            <a:ext cx="2118130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8F0CD44-716D-6544-838C-5CDA60AF876A}"/>
              </a:ext>
            </a:extLst>
          </p:cNvPr>
          <p:cNvSpPr/>
          <p:nvPr/>
        </p:nvSpPr>
        <p:spPr>
          <a:xfrm rot="10800000">
            <a:off x="5523935" y="3538522"/>
            <a:ext cx="853123" cy="345781"/>
          </a:xfrm>
          <a:prstGeom prst="roundRect">
            <a:avLst/>
          </a:prstGeom>
          <a:solidFill>
            <a:srgbClr val="6B9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9D1D2B1-9744-1049-99EF-556BD6FF5B10}"/>
              </a:ext>
            </a:extLst>
          </p:cNvPr>
          <p:cNvSpPr/>
          <p:nvPr/>
        </p:nvSpPr>
        <p:spPr>
          <a:xfrm rot="10800000">
            <a:off x="6774740" y="3538524"/>
            <a:ext cx="858294" cy="345781"/>
          </a:xfrm>
          <a:prstGeom prst="roundRect">
            <a:avLst/>
          </a:prstGeom>
          <a:solidFill>
            <a:srgbClr val="6B9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51B219C-9EDF-8C44-A608-E65378392949}"/>
              </a:ext>
            </a:extLst>
          </p:cNvPr>
          <p:cNvCxnSpPr>
            <a:cxnSpLocks/>
          </p:cNvCxnSpPr>
          <p:nvPr/>
        </p:nvCxnSpPr>
        <p:spPr>
          <a:xfrm rot="10800000">
            <a:off x="6140847" y="3711414"/>
            <a:ext cx="805176" cy="0"/>
          </a:xfrm>
          <a:prstGeom prst="line">
            <a:avLst/>
          </a:prstGeom>
          <a:ln w="76200">
            <a:solidFill>
              <a:srgbClr val="6B94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D33918E0-6E63-B848-8374-053530B9EC0D}"/>
              </a:ext>
            </a:extLst>
          </p:cNvPr>
          <p:cNvSpPr/>
          <p:nvPr/>
        </p:nvSpPr>
        <p:spPr>
          <a:xfrm rot="10800000">
            <a:off x="7046127" y="2924751"/>
            <a:ext cx="586907" cy="345781"/>
          </a:xfrm>
          <a:prstGeom prst="roundRect">
            <a:avLst/>
          </a:prstGeom>
          <a:solidFill>
            <a:srgbClr val="628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F02449D5-FDA3-8A4A-B64F-03AA97E724EA}"/>
              </a:ext>
            </a:extLst>
          </p:cNvPr>
          <p:cNvSpPr/>
          <p:nvPr/>
        </p:nvSpPr>
        <p:spPr>
          <a:xfrm rot="10800000">
            <a:off x="5523935" y="2927161"/>
            <a:ext cx="856633" cy="345781"/>
          </a:xfrm>
          <a:prstGeom prst="roundRect">
            <a:avLst/>
          </a:prstGeom>
          <a:solidFill>
            <a:srgbClr val="628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7F0421C-CDC3-4440-837B-D21E96B44A1F}"/>
              </a:ext>
            </a:extLst>
          </p:cNvPr>
          <p:cNvCxnSpPr>
            <a:cxnSpLocks/>
          </p:cNvCxnSpPr>
          <p:nvPr/>
        </p:nvCxnSpPr>
        <p:spPr>
          <a:xfrm rot="10800000">
            <a:off x="6140847" y="3100051"/>
            <a:ext cx="1347238" cy="0"/>
          </a:xfrm>
          <a:prstGeom prst="line">
            <a:avLst/>
          </a:prstGeom>
          <a:ln w="76200">
            <a:solidFill>
              <a:srgbClr val="6289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7CC4C83C-966C-9D44-AE3E-DB561E4A8676}"/>
              </a:ext>
            </a:extLst>
          </p:cNvPr>
          <p:cNvSpPr/>
          <p:nvPr/>
        </p:nvSpPr>
        <p:spPr>
          <a:xfrm rot="10800000">
            <a:off x="5515848" y="2288049"/>
            <a:ext cx="1251888" cy="345781"/>
          </a:xfrm>
          <a:prstGeom prst="roundRect">
            <a:avLst/>
          </a:prstGeom>
          <a:solidFill>
            <a:srgbClr val="587D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039D38D2-96CD-2047-8DBD-CE68F366306E}"/>
              </a:ext>
            </a:extLst>
          </p:cNvPr>
          <p:cNvSpPr/>
          <p:nvPr/>
        </p:nvSpPr>
        <p:spPr>
          <a:xfrm rot="10800000">
            <a:off x="7040107" y="2288049"/>
            <a:ext cx="584835" cy="345781"/>
          </a:xfrm>
          <a:prstGeom prst="roundRect">
            <a:avLst/>
          </a:prstGeom>
          <a:solidFill>
            <a:srgbClr val="587D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5F1197-0880-864A-A0BB-25CB93484652}"/>
              </a:ext>
            </a:extLst>
          </p:cNvPr>
          <p:cNvCxnSpPr>
            <a:cxnSpLocks/>
          </p:cNvCxnSpPr>
          <p:nvPr/>
        </p:nvCxnSpPr>
        <p:spPr>
          <a:xfrm rot="10800000">
            <a:off x="6601482" y="2460940"/>
            <a:ext cx="753160" cy="0"/>
          </a:xfrm>
          <a:prstGeom prst="line">
            <a:avLst/>
          </a:prstGeom>
          <a:ln w="76200">
            <a:solidFill>
              <a:srgbClr val="587D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FD07E2FC-FE49-D549-8D79-AFFA6F5F1463}"/>
              </a:ext>
            </a:extLst>
          </p:cNvPr>
          <p:cNvSpPr/>
          <p:nvPr/>
        </p:nvSpPr>
        <p:spPr>
          <a:xfrm rot="10800000">
            <a:off x="5514905" y="4153928"/>
            <a:ext cx="2118130" cy="345781"/>
          </a:xfrm>
          <a:prstGeom prst="roundRect">
            <a:avLst/>
          </a:prstGeom>
          <a:solidFill>
            <a:srgbClr val="7AA5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222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gradFill>
            <a:gsLst>
              <a:gs pos="27000">
                <a:schemeClr val="accent1">
                  <a:lumMod val="96000"/>
                  <a:lumOff val="4000"/>
                </a:schemeClr>
              </a:gs>
              <a:gs pos="100000">
                <a:srgbClr val="92D050">
                  <a:lumMod val="77000"/>
                  <a:lumOff val="23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C68518-E0C7-7842-BAB7-F2C91A5BFE16}"/>
              </a:ext>
            </a:extLst>
          </p:cNvPr>
          <p:cNvGrpSpPr/>
          <p:nvPr/>
        </p:nvGrpSpPr>
        <p:grpSpPr>
          <a:xfrm rot="5400000">
            <a:off x="4760701" y="1933094"/>
            <a:ext cx="4684479" cy="3002738"/>
            <a:chOff x="3958222" y="1823169"/>
            <a:chExt cx="5203587" cy="333548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>
              <a:off x="3958222" y="2805547"/>
              <a:ext cx="3785746" cy="23479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044627" y="2814272"/>
              <a:ext cx="2117182" cy="23443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5705076" y="2867102"/>
              <a:ext cx="2582032" cy="22794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5834452" y="1823169"/>
              <a:ext cx="2478264" cy="20193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89B02BF-F9C7-7341-855E-764522642405}"/>
                </a:ext>
              </a:extLst>
            </p:cNvPr>
            <p:cNvSpPr/>
            <p:nvPr/>
          </p:nvSpPr>
          <p:spPr>
            <a:xfrm rot="1191102">
              <a:off x="4605314" y="2143616"/>
              <a:ext cx="1627495" cy="16387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 rot="10800000">
            <a:off x="3539095" y="3524134"/>
            <a:ext cx="768016" cy="3112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 rot="10800000">
            <a:off x="4665121" y="3524135"/>
            <a:ext cx="772671" cy="3112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 rot="10800000">
            <a:off x="4909434" y="2971593"/>
            <a:ext cx="528357" cy="3112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 rot="10800000">
            <a:off x="3539095" y="2973762"/>
            <a:ext cx="771176" cy="3112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 rot="10800000">
            <a:off x="4094464" y="3679779"/>
            <a:ext cx="724852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 rot="10800000">
            <a:off x="4094464" y="3136889"/>
            <a:ext cx="1212838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 rot="10800000">
            <a:off x="3539100" y="2398408"/>
            <a:ext cx="1127000" cy="3112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 rot="10800000">
            <a:off x="4911299" y="2398408"/>
            <a:ext cx="526492" cy="3112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 rot="10800000">
            <a:off x="4516431" y="2554050"/>
            <a:ext cx="67802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9D15715C-9AF9-5F4E-901B-7D14BB63910C}"/>
              </a:ext>
            </a:extLst>
          </p:cNvPr>
          <p:cNvSpPr/>
          <p:nvPr/>
        </p:nvSpPr>
        <p:spPr>
          <a:xfrm rot="10800000">
            <a:off x="3530966" y="4078147"/>
            <a:ext cx="1906826" cy="3112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8F0CD44-716D-6544-838C-5CDA60AF876A}"/>
              </a:ext>
            </a:extLst>
          </p:cNvPr>
          <p:cNvSpPr/>
          <p:nvPr/>
        </p:nvSpPr>
        <p:spPr>
          <a:xfrm rot="10800000">
            <a:off x="5587188" y="3533059"/>
            <a:ext cx="768016" cy="311286"/>
          </a:xfrm>
          <a:prstGeom prst="roundRect">
            <a:avLst/>
          </a:prstGeom>
          <a:solidFill>
            <a:srgbClr val="709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9D1D2B1-9744-1049-99EF-556BD6FF5B10}"/>
              </a:ext>
            </a:extLst>
          </p:cNvPr>
          <p:cNvSpPr/>
          <p:nvPr/>
        </p:nvSpPr>
        <p:spPr>
          <a:xfrm rot="10800000">
            <a:off x="6713213" y="3533061"/>
            <a:ext cx="772671" cy="311286"/>
          </a:xfrm>
          <a:prstGeom prst="roundRect">
            <a:avLst/>
          </a:prstGeom>
          <a:solidFill>
            <a:srgbClr val="709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51B219C-9EDF-8C44-A608-E65378392949}"/>
              </a:ext>
            </a:extLst>
          </p:cNvPr>
          <p:cNvCxnSpPr>
            <a:cxnSpLocks/>
          </p:cNvCxnSpPr>
          <p:nvPr/>
        </p:nvCxnSpPr>
        <p:spPr>
          <a:xfrm rot="10800000">
            <a:off x="6142557" y="3688704"/>
            <a:ext cx="724852" cy="0"/>
          </a:xfrm>
          <a:prstGeom prst="line">
            <a:avLst/>
          </a:prstGeom>
          <a:ln w="76200">
            <a:solidFill>
              <a:srgbClr val="709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D33918E0-6E63-B848-8374-053530B9EC0D}"/>
              </a:ext>
            </a:extLst>
          </p:cNvPr>
          <p:cNvSpPr/>
          <p:nvPr/>
        </p:nvSpPr>
        <p:spPr>
          <a:xfrm rot="10800000">
            <a:off x="6957527" y="2980518"/>
            <a:ext cx="528357" cy="311286"/>
          </a:xfrm>
          <a:prstGeom prst="roundRect">
            <a:avLst/>
          </a:prstGeom>
          <a:solidFill>
            <a:srgbClr val="6290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F02449D5-FDA3-8A4A-B64F-03AA97E724EA}"/>
              </a:ext>
            </a:extLst>
          </p:cNvPr>
          <p:cNvSpPr/>
          <p:nvPr/>
        </p:nvSpPr>
        <p:spPr>
          <a:xfrm rot="10800000">
            <a:off x="5587188" y="2982687"/>
            <a:ext cx="771176" cy="311286"/>
          </a:xfrm>
          <a:prstGeom prst="roundRect">
            <a:avLst/>
          </a:prstGeom>
          <a:solidFill>
            <a:srgbClr val="6290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7F0421C-CDC3-4440-837B-D21E96B44A1F}"/>
              </a:ext>
            </a:extLst>
          </p:cNvPr>
          <p:cNvCxnSpPr>
            <a:cxnSpLocks/>
          </p:cNvCxnSpPr>
          <p:nvPr/>
        </p:nvCxnSpPr>
        <p:spPr>
          <a:xfrm rot="10800000">
            <a:off x="6142557" y="3138330"/>
            <a:ext cx="1212838" cy="0"/>
          </a:xfrm>
          <a:prstGeom prst="line">
            <a:avLst/>
          </a:prstGeom>
          <a:ln w="76200">
            <a:solidFill>
              <a:srgbClr val="6290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7CC4C83C-966C-9D44-AE3E-DB561E4A8676}"/>
              </a:ext>
            </a:extLst>
          </p:cNvPr>
          <p:cNvSpPr/>
          <p:nvPr/>
        </p:nvSpPr>
        <p:spPr>
          <a:xfrm rot="10800000">
            <a:off x="5579908" y="2407333"/>
            <a:ext cx="1127000" cy="311286"/>
          </a:xfrm>
          <a:prstGeom prst="roundRect">
            <a:avLst/>
          </a:prstGeom>
          <a:solidFill>
            <a:srgbClr val="5683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039D38D2-96CD-2047-8DBD-CE68F366306E}"/>
              </a:ext>
            </a:extLst>
          </p:cNvPr>
          <p:cNvSpPr/>
          <p:nvPr/>
        </p:nvSpPr>
        <p:spPr>
          <a:xfrm rot="10800000">
            <a:off x="6952107" y="2407333"/>
            <a:ext cx="526492" cy="311286"/>
          </a:xfrm>
          <a:prstGeom prst="roundRect">
            <a:avLst/>
          </a:prstGeom>
          <a:solidFill>
            <a:srgbClr val="5683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5F1197-0880-864A-A0BB-25CB93484652}"/>
              </a:ext>
            </a:extLst>
          </p:cNvPr>
          <p:cNvCxnSpPr>
            <a:cxnSpLocks/>
          </p:cNvCxnSpPr>
          <p:nvPr/>
        </p:nvCxnSpPr>
        <p:spPr>
          <a:xfrm rot="10800000">
            <a:off x="6557239" y="2562976"/>
            <a:ext cx="678025" cy="0"/>
          </a:xfrm>
          <a:prstGeom prst="line">
            <a:avLst/>
          </a:prstGeom>
          <a:ln w="76200">
            <a:solidFill>
              <a:srgbClr val="5683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FD07E2FC-FE49-D549-8D79-AFFA6F5F1463}"/>
              </a:ext>
            </a:extLst>
          </p:cNvPr>
          <p:cNvSpPr/>
          <p:nvPr/>
        </p:nvSpPr>
        <p:spPr>
          <a:xfrm rot="10800000">
            <a:off x="5579059" y="4087073"/>
            <a:ext cx="1906826" cy="311286"/>
          </a:xfrm>
          <a:prstGeom prst="roundRect">
            <a:avLst/>
          </a:prstGeom>
          <a:solidFill>
            <a:srgbClr val="7BA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3A089B5-C430-224B-9E3D-BF06DFBB8526}"/>
              </a:ext>
            </a:extLst>
          </p:cNvPr>
          <p:cNvSpPr/>
          <p:nvPr/>
        </p:nvSpPr>
        <p:spPr>
          <a:xfrm>
            <a:off x="3065532" y="398532"/>
            <a:ext cx="6060935" cy="6060935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649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46969076-9B26-BE4C-B4C1-BFA81F72F5F7}"/>
              </a:ext>
            </a:extLst>
          </p:cNvPr>
          <p:cNvSpPr/>
          <p:nvPr/>
        </p:nvSpPr>
        <p:spPr>
          <a:xfrm>
            <a:off x="1813033" y="2869159"/>
            <a:ext cx="8899635" cy="1089038"/>
          </a:xfrm>
          <a:prstGeom prst="roundRect">
            <a:avLst/>
          </a:prstGeom>
          <a:solidFill>
            <a:srgbClr val="0100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E3D8C03-C726-FF40-88E9-F589B4EA8120}"/>
              </a:ext>
            </a:extLst>
          </p:cNvPr>
          <p:cNvGrpSpPr/>
          <p:nvPr/>
        </p:nvGrpSpPr>
        <p:grpSpPr>
          <a:xfrm>
            <a:off x="1913840" y="2963088"/>
            <a:ext cx="1696464" cy="890639"/>
            <a:chOff x="69274" y="1315172"/>
            <a:chExt cx="7666724" cy="4025010"/>
          </a:xfrm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B4042895-01FA-9742-BC86-8015CDE7BC43}"/>
                </a:ext>
              </a:extLst>
            </p:cNvPr>
            <p:cNvSpPr/>
            <p:nvPr/>
          </p:nvSpPr>
          <p:spPr>
            <a:xfrm rot="16425421">
              <a:off x="2640529" y="1479998"/>
              <a:ext cx="4003170" cy="367351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78E6247-C35B-964D-A93B-B02F04E275B8}"/>
                </a:ext>
              </a:extLst>
            </p:cNvPr>
            <p:cNvSpPr/>
            <p:nvPr/>
          </p:nvSpPr>
          <p:spPr>
            <a:xfrm>
              <a:off x="1601125" y="3437647"/>
              <a:ext cx="2010156" cy="18972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F9BB1986-FC3E-5C4C-B5C6-F6D55A1CD7C5}"/>
                </a:ext>
              </a:extLst>
            </p:cNvPr>
            <p:cNvSpPr/>
            <p:nvPr/>
          </p:nvSpPr>
          <p:spPr>
            <a:xfrm>
              <a:off x="2122475" y="2172313"/>
              <a:ext cx="1685714" cy="17177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0BE8357B-D8C5-424F-88E9-F4D091A4032B}"/>
                </a:ext>
              </a:extLst>
            </p:cNvPr>
            <p:cNvSpPr/>
            <p:nvPr/>
          </p:nvSpPr>
          <p:spPr>
            <a:xfrm>
              <a:off x="5009494" y="2548059"/>
              <a:ext cx="2726504" cy="27783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41E92CC5-E4D0-0E44-978F-4EBFF712768A}"/>
                </a:ext>
              </a:extLst>
            </p:cNvPr>
            <p:cNvSpPr/>
            <p:nvPr/>
          </p:nvSpPr>
          <p:spPr>
            <a:xfrm>
              <a:off x="1973392" y="3622433"/>
              <a:ext cx="5158494" cy="17177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ounded Rectangle 141">
              <a:extLst>
                <a:ext uri="{FF2B5EF4-FFF2-40B4-BE49-F238E27FC236}">
                  <a16:creationId xmlns:a16="http://schemas.microsoft.com/office/drawing/2014/main" id="{CA0303B4-876B-9F41-ABA6-4061E747821C}"/>
                </a:ext>
              </a:extLst>
            </p:cNvPr>
            <p:cNvSpPr/>
            <p:nvPr/>
          </p:nvSpPr>
          <p:spPr>
            <a:xfrm>
              <a:off x="1299909" y="4274634"/>
              <a:ext cx="2995852" cy="694558"/>
            </a:xfrm>
            <a:prstGeom prst="roundRect">
              <a:avLst>
                <a:gd name="adj" fmla="val 50000"/>
              </a:avLst>
            </a:prstGeom>
            <a:solidFill>
              <a:srgbClr val="0100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ounded Rectangle 142">
              <a:extLst>
                <a:ext uri="{FF2B5EF4-FFF2-40B4-BE49-F238E27FC236}">
                  <a16:creationId xmlns:a16="http://schemas.microsoft.com/office/drawing/2014/main" id="{7045B1BB-996B-F046-9862-16E1C6730CB3}"/>
                </a:ext>
              </a:extLst>
            </p:cNvPr>
            <p:cNvSpPr/>
            <p:nvPr/>
          </p:nvSpPr>
          <p:spPr>
            <a:xfrm>
              <a:off x="1402099" y="3316757"/>
              <a:ext cx="2549094" cy="692259"/>
            </a:xfrm>
            <a:prstGeom prst="roundRect">
              <a:avLst>
                <a:gd name="adj" fmla="val 50000"/>
              </a:avLst>
            </a:prstGeom>
            <a:solidFill>
              <a:srgbClr val="0100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ounded Rectangle 143">
              <a:extLst>
                <a:ext uri="{FF2B5EF4-FFF2-40B4-BE49-F238E27FC236}">
                  <a16:creationId xmlns:a16="http://schemas.microsoft.com/office/drawing/2014/main" id="{66727D8A-BDF4-9946-AEEE-6D3224B4A399}"/>
                </a:ext>
              </a:extLst>
            </p:cNvPr>
            <p:cNvSpPr/>
            <p:nvPr/>
          </p:nvSpPr>
          <p:spPr>
            <a:xfrm>
              <a:off x="1801656" y="2385899"/>
              <a:ext cx="1768536" cy="692259"/>
            </a:xfrm>
            <a:prstGeom prst="roundRect">
              <a:avLst>
                <a:gd name="adj" fmla="val 50000"/>
              </a:avLst>
            </a:prstGeom>
            <a:solidFill>
              <a:srgbClr val="0100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ounded Rectangle 144">
              <a:extLst>
                <a:ext uri="{FF2B5EF4-FFF2-40B4-BE49-F238E27FC236}">
                  <a16:creationId xmlns:a16="http://schemas.microsoft.com/office/drawing/2014/main" id="{9035D75F-F269-8845-A3C3-9DF48F861AC4}"/>
                </a:ext>
              </a:extLst>
            </p:cNvPr>
            <p:cNvSpPr/>
            <p:nvPr/>
          </p:nvSpPr>
          <p:spPr>
            <a:xfrm>
              <a:off x="69274" y="3403437"/>
              <a:ext cx="777151" cy="520535"/>
            </a:xfrm>
            <a:prstGeom prst="roundRect">
              <a:avLst>
                <a:gd name="adj" fmla="val 26737"/>
              </a:avLst>
            </a:prstGeom>
            <a:solidFill>
              <a:srgbClr val="D5AD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ounded Rectangle 145">
              <a:extLst>
                <a:ext uri="{FF2B5EF4-FFF2-40B4-BE49-F238E27FC236}">
                  <a16:creationId xmlns:a16="http://schemas.microsoft.com/office/drawing/2014/main" id="{27DDFF49-AE61-D241-BFA0-2B73BB3693FC}"/>
                </a:ext>
              </a:extLst>
            </p:cNvPr>
            <p:cNvSpPr/>
            <p:nvPr/>
          </p:nvSpPr>
          <p:spPr>
            <a:xfrm>
              <a:off x="1978243" y="3402178"/>
              <a:ext cx="909431" cy="520533"/>
            </a:xfrm>
            <a:prstGeom prst="roundRect">
              <a:avLst>
                <a:gd name="adj" fmla="val 27954"/>
              </a:avLst>
            </a:prstGeom>
            <a:solidFill>
              <a:srgbClr val="D5AD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ounded Rectangle 146">
              <a:extLst>
                <a:ext uri="{FF2B5EF4-FFF2-40B4-BE49-F238E27FC236}">
                  <a16:creationId xmlns:a16="http://schemas.microsoft.com/office/drawing/2014/main" id="{BB7036C0-0370-8A46-B70C-FCF472FBB484}"/>
                </a:ext>
              </a:extLst>
            </p:cNvPr>
            <p:cNvSpPr/>
            <p:nvPr/>
          </p:nvSpPr>
          <p:spPr>
            <a:xfrm>
              <a:off x="634053" y="3603378"/>
              <a:ext cx="1506550" cy="125387"/>
            </a:xfrm>
            <a:prstGeom prst="roundRect">
              <a:avLst>
                <a:gd name="adj" fmla="val 10161"/>
              </a:avLst>
            </a:prstGeom>
            <a:solidFill>
              <a:srgbClr val="D5AD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ounded Rectangle 147">
              <a:extLst>
                <a:ext uri="{FF2B5EF4-FFF2-40B4-BE49-F238E27FC236}">
                  <a16:creationId xmlns:a16="http://schemas.microsoft.com/office/drawing/2014/main" id="{DB77B74E-541E-2343-998F-9940C0616FF9}"/>
                </a:ext>
              </a:extLst>
            </p:cNvPr>
            <p:cNvSpPr/>
            <p:nvPr/>
          </p:nvSpPr>
          <p:spPr>
            <a:xfrm>
              <a:off x="1136297" y="4360034"/>
              <a:ext cx="1751377" cy="515844"/>
            </a:xfrm>
            <a:prstGeom prst="roundRect">
              <a:avLst>
                <a:gd name="adj" fmla="val 28085"/>
              </a:avLst>
            </a:prstGeom>
            <a:solidFill>
              <a:srgbClr val="D5AD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ounded Rectangle 148">
              <a:extLst>
                <a:ext uri="{FF2B5EF4-FFF2-40B4-BE49-F238E27FC236}">
                  <a16:creationId xmlns:a16="http://schemas.microsoft.com/office/drawing/2014/main" id="{458FC4E9-AB6F-3C40-9D0E-9A773DF0ED13}"/>
                </a:ext>
              </a:extLst>
            </p:cNvPr>
            <p:cNvSpPr/>
            <p:nvPr/>
          </p:nvSpPr>
          <p:spPr>
            <a:xfrm>
              <a:off x="69274" y="4372065"/>
              <a:ext cx="789620" cy="515845"/>
            </a:xfrm>
            <a:prstGeom prst="roundRect">
              <a:avLst>
                <a:gd name="adj" fmla="val 28085"/>
              </a:avLst>
            </a:prstGeom>
            <a:solidFill>
              <a:srgbClr val="D5AD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ounded Rectangle 149">
              <a:extLst>
                <a:ext uri="{FF2B5EF4-FFF2-40B4-BE49-F238E27FC236}">
                  <a16:creationId xmlns:a16="http://schemas.microsoft.com/office/drawing/2014/main" id="{20451D2E-0EEA-8045-8869-15922305F877}"/>
                </a:ext>
              </a:extLst>
            </p:cNvPr>
            <p:cNvSpPr/>
            <p:nvPr/>
          </p:nvSpPr>
          <p:spPr>
            <a:xfrm>
              <a:off x="558823" y="4562135"/>
              <a:ext cx="1506550" cy="125387"/>
            </a:xfrm>
            <a:prstGeom prst="roundRect">
              <a:avLst>
                <a:gd name="adj" fmla="val 10161"/>
              </a:avLst>
            </a:prstGeom>
            <a:solidFill>
              <a:srgbClr val="D5AD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51952A14-78F5-8949-A561-9251D6FF6DF0}"/>
                </a:ext>
              </a:extLst>
            </p:cNvPr>
            <p:cNvSpPr/>
            <p:nvPr/>
          </p:nvSpPr>
          <p:spPr>
            <a:xfrm>
              <a:off x="1136297" y="2457000"/>
              <a:ext cx="555791" cy="520533"/>
            </a:xfrm>
            <a:prstGeom prst="roundRect">
              <a:avLst>
                <a:gd name="adj" fmla="val 31773"/>
              </a:avLst>
            </a:prstGeom>
            <a:solidFill>
              <a:srgbClr val="D5AD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ounded Rectangle 151">
              <a:extLst>
                <a:ext uri="{FF2B5EF4-FFF2-40B4-BE49-F238E27FC236}">
                  <a16:creationId xmlns:a16="http://schemas.microsoft.com/office/drawing/2014/main" id="{4016BD00-DA8C-5C4C-BE30-5F5F29F6065D}"/>
                </a:ext>
              </a:extLst>
            </p:cNvPr>
            <p:cNvSpPr/>
            <p:nvPr/>
          </p:nvSpPr>
          <p:spPr>
            <a:xfrm>
              <a:off x="69276" y="2457009"/>
              <a:ext cx="777150" cy="520535"/>
            </a:xfrm>
            <a:prstGeom prst="roundRect">
              <a:avLst>
                <a:gd name="adj" fmla="val 29255"/>
              </a:avLst>
            </a:prstGeom>
            <a:solidFill>
              <a:srgbClr val="D5AD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ounded Rectangle 152">
              <a:extLst>
                <a:ext uri="{FF2B5EF4-FFF2-40B4-BE49-F238E27FC236}">
                  <a16:creationId xmlns:a16="http://schemas.microsoft.com/office/drawing/2014/main" id="{0D990061-4AD7-4F44-9B17-90180300A4B7}"/>
                </a:ext>
              </a:extLst>
            </p:cNvPr>
            <p:cNvSpPr/>
            <p:nvPr/>
          </p:nvSpPr>
          <p:spPr>
            <a:xfrm>
              <a:off x="2012907" y="2459436"/>
              <a:ext cx="875191" cy="520533"/>
            </a:xfrm>
            <a:prstGeom prst="roundRect">
              <a:avLst>
                <a:gd name="adj" fmla="val 32179"/>
              </a:avLst>
            </a:prstGeom>
            <a:solidFill>
              <a:srgbClr val="D5AD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C0FF9F8C-D5D8-E541-A417-FD5790C0D752}"/>
                </a:ext>
              </a:extLst>
            </p:cNvPr>
            <p:cNvSpPr/>
            <p:nvPr/>
          </p:nvSpPr>
          <p:spPr>
            <a:xfrm>
              <a:off x="586613" y="2655144"/>
              <a:ext cx="1506550" cy="125387"/>
            </a:xfrm>
            <a:prstGeom prst="roundRect">
              <a:avLst>
                <a:gd name="adj" fmla="val 10161"/>
              </a:avLst>
            </a:prstGeom>
            <a:solidFill>
              <a:srgbClr val="D5AD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ounded Rectangle 154">
              <a:extLst>
                <a:ext uri="{FF2B5EF4-FFF2-40B4-BE49-F238E27FC236}">
                  <a16:creationId xmlns:a16="http://schemas.microsoft.com/office/drawing/2014/main" id="{DD04D1F3-0A86-1F42-83EE-0E0F27D578D7}"/>
                </a:ext>
              </a:extLst>
            </p:cNvPr>
            <p:cNvSpPr/>
            <p:nvPr/>
          </p:nvSpPr>
          <p:spPr>
            <a:xfrm>
              <a:off x="688258" y="2649299"/>
              <a:ext cx="1468597" cy="125387"/>
            </a:xfrm>
            <a:prstGeom prst="roundRect">
              <a:avLst>
                <a:gd name="adj" fmla="val 8860"/>
              </a:avLst>
            </a:prstGeom>
            <a:solidFill>
              <a:srgbClr val="D5AD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6" name="TextBox 155">
            <a:extLst>
              <a:ext uri="{FF2B5EF4-FFF2-40B4-BE49-F238E27FC236}">
                <a16:creationId xmlns:a16="http://schemas.microsoft.com/office/drawing/2014/main" id="{D018759F-0155-5D4B-A85B-4B0BC0090DFC}"/>
              </a:ext>
            </a:extLst>
          </p:cNvPr>
          <p:cNvSpPr txBox="1"/>
          <p:nvPr/>
        </p:nvSpPr>
        <p:spPr>
          <a:xfrm>
            <a:off x="3689331" y="2882319"/>
            <a:ext cx="7415711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7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BioViz</a:t>
            </a:r>
            <a:r>
              <a:rPr lang="en-US" sz="7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Connect</a:t>
            </a:r>
          </a:p>
        </p:txBody>
      </p:sp>
      <p:sp>
        <p:nvSpPr>
          <p:cNvPr id="178" name="Rounded Rectangle 177">
            <a:extLst>
              <a:ext uri="{FF2B5EF4-FFF2-40B4-BE49-F238E27FC236}">
                <a16:creationId xmlns:a16="http://schemas.microsoft.com/office/drawing/2014/main" id="{DB143607-EC8D-4241-AA39-3E68171A37B8}"/>
              </a:ext>
            </a:extLst>
          </p:cNvPr>
          <p:cNvSpPr/>
          <p:nvPr/>
        </p:nvSpPr>
        <p:spPr>
          <a:xfrm>
            <a:off x="1813033" y="1569677"/>
            <a:ext cx="8899635" cy="1089038"/>
          </a:xfrm>
          <a:prstGeom prst="roundRect">
            <a:avLst/>
          </a:prstGeom>
          <a:solidFill>
            <a:srgbClr val="31708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1CECA7-13F4-0243-B660-05B5E8A628C5}"/>
              </a:ext>
            </a:extLst>
          </p:cNvPr>
          <p:cNvGrpSpPr/>
          <p:nvPr/>
        </p:nvGrpSpPr>
        <p:grpSpPr>
          <a:xfrm>
            <a:off x="2252802" y="1663606"/>
            <a:ext cx="1357502" cy="890639"/>
            <a:chOff x="2252802" y="1253700"/>
            <a:chExt cx="1357502" cy="890639"/>
          </a:xfrm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92A373FE-D4F5-FC41-81B2-9D3DC91FD851}"/>
                </a:ext>
              </a:extLst>
            </p:cNvPr>
            <p:cNvSpPr/>
            <p:nvPr/>
          </p:nvSpPr>
          <p:spPr>
            <a:xfrm rot="16425421">
              <a:off x="2482798" y="1290172"/>
              <a:ext cx="885806" cy="8128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F5B0F750-D283-6943-9CD3-0F09D9C3B5CC}"/>
                </a:ext>
              </a:extLst>
            </p:cNvPr>
            <p:cNvSpPr/>
            <p:nvPr/>
          </p:nvSpPr>
          <p:spPr>
            <a:xfrm>
              <a:off x="2252802" y="1723353"/>
              <a:ext cx="444800" cy="419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FE649D99-B19F-844A-9B53-4B621AB78FF3}"/>
                </a:ext>
              </a:extLst>
            </p:cNvPr>
            <p:cNvSpPr/>
            <p:nvPr/>
          </p:nvSpPr>
          <p:spPr>
            <a:xfrm>
              <a:off x="2368165" y="1443365"/>
              <a:ext cx="373008" cy="3800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34C12785-A25E-5046-9413-1943051669BB}"/>
                </a:ext>
              </a:extLst>
            </p:cNvPr>
            <p:cNvSpPr/>
            <p:nvPr/>
          </p:nvSpPr>
          <p:spPr>
            <a:xfrm>
              <a:off x="3006993" y="1526509"/>
              <a:ext cx="603311" cy="614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ounded Rectangle 183">
              <a:extLst>
                <a:ext uri="{FF2B5EF4-FFF2-40B4-BE49-F238E27FC236}">
                  <a16:creationId xmlns:a16="http://schemas.microsoft.com/office/drawing/2014/main" id="{E6E4C876-B53D-2240-84A3-EDBCD235C556}"/>
                </a:ext>
              </a:extLst>
            </p:cNvPr>
            <p:cNvSpPr/>
            <p:nvPr/>
          </p:nvSpPr>
          <p:spPr>
            <a:xfrm>
              <a:off x="2335176" y="1764242"/>
              <a:ext cx="1141452" cy="38009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5" name="Rounded Rectangle 184">
            <a:extLst>
              <a:ext uri="{FF2B5EF4-FFF2-40B4-BE49-F238E27FC236}">
                <a16:creationId xmlns:a16="http://schemas.microsoft.com/office/drawing/2014/main" id="{EE229020-1B63-9542-8576-BECB70CFB1E9}"/>
              </a:ext>
            </a:extLst>
          </p:cNvPr>
          <p:cNvSpPr/>
          <p:nvPr/>
        </p:nvSpPr>
        <p:spPr>
          <a:xfrm>
            <a:off x="2186150" y="2318465"/>
            <a:ext cx="662911" cy="153689"/>
          </a:xfrm>
          <a:prstGeom prst="roundRect">
            <a:avLst>
              <a:gd name="adj" fmla="val 50000"/>
            </a:avLst>
          </a:prstGeom>
          <a:solidFill>
            <a:srgbClr val="317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4914063C-C3C3-7A4B-BB81-05060E965F93}"/>
              </a:ext>
            </a:extLst>
          </p:cNvPr>
          <p:cNvSpPr/>
          <p:nvPr/>
        </p:nvSpPr>
        <p:spPr>
          <a:xfrm>
            <a:off x="2208763" y="2106509"/>
            <a:ext cx="564054" cy="153180"/>
          </a:xfrm>
          <a:prstGeom prst="roundRect">
            <a:avLst>
              <a:gd name="adj" fmla="val 50000"/>
            </a:avLst>
          </a:prstGeom>
          <a:solidFill>
            <a:srgbClr val="317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7" name="Rounded Rectangle 186">
            <a:extLst>
              <a:ext uri="{FF2B5EF4-FFF2-40B4-BE49-F238E27FC236}">
                <a16:creationId xmlns:a16="http://schemas.microsoft.com/office/drawing/2014/main" id="{FA3436BA-E78C-1A4F-B754-42E676A70B68}"/>
              </a:ext>
            </a:extLst>
          </p:cNvPr>
          <p:cNvSpPr/>
          <p:nvPr/>
        </p:nvSpPr>
        <p:spPr>
          <a:xfrm>
            <a:off x="2297175" y="1900532"/>
            <a:ext cx="391335" cy="153180"/>
          </a:xfrm>
          <a:prstGeom prst="roundRect">
            <a:avLst>
              <a:gd name="adj" fmla="val 50000"/>
            </a:avLst>
          </a:prstGeom>
          <a:solidFill>
            <a:srgbClr val="317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ounded Rectangle 187">
            <a:extLst>
              <a:ext uri="{FF2B5EF4-FFF2-40B4-BE49-F238E27FC236}">
                <a16:creationId xmlns:a16="http://schemas.microsoft.com/office/drawing/2014/main" id="{CBFA7FCF-B4E6-A649-902E-031F9370CD0A}"/>
              </a:ext>
            </a:extLst>
          </p:cNvPr>
          <p:cNvSpPr/>
          <p:nvPr/>
        </p:nvSpPr>
        <p:spPr>
          <a:xfrm>
            <a:off x="1913840" y="2125689"/>
            <a:ext cx="171965" cy="115182"/>
          </a:xfrm>
          <a:prstGeom prst="roundRect">
            <a:avLst>
              <a:gd name="adj" fmla="val 26737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ounded Rectangle 188">
            <a:extLst>
              <a:ext uri="{FF2B5EF4-FFF2-40B4-BE49-F238E27FC236}">
                <a16:creationId xmlns:a16="http://schemas.microsoft.com/office/drawing/2014/main" id="{373D744D-0D5F-264E-B072-39EB0AE08877}"/>
              </a:ext>
            </a:extLst>
          </p:cNvPr>
          <p:cNvSpPr/>
          <p:nvPr/>
        </p:nvSpPr>
        <p:spPr>
          <a:xfrm>
            <a:off x="2336250" y="2125411"/>
            <a:ext cx="201235" cy="115182"/>
          </a:xfrm>
          <a:prstGeom prst="roundRect">
            <a:avLst>
              <a:gd name="adj" fmla="val 27954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ounded Rectangle 189">
            <a:extLst>
              <a:ext uri="{FF2B5EF4-FFF2-40B4-BE49-F238E27FC236}">
                <a16:creationId xmlns:a16="http://schemas.microsoft.com/office/drawing/2014/main" id="{41EDB6A2-38B7-B342-9B27-A6E3A11609FE}"/>
              </a:ext>
            </a:extLst>
          </p:cNvPr>
          <p:cNvSpPr/>
          <p:nvPr/>
        </p:nvSpPr>
        <p:spPr>
          <a:xfrm>
            <a:off x="2038812" y="2169932"/>
            <a:ext cx="333364" cy="27745"/>
          </a:xfrm>
          <a:prstGeom prst="roundRect">
            <a:avLst>
              <a:gd name="adj" fmla="val 10161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ounded Rectangle 190">
            <a:extLst>
              <a:ext uri="{FF2B5EF4-FFF2-40B4-BE49-F238E27FC236}">
                <a16:creationId xmlns:a16="http://schemas.microsoft.com/office/drawing/2014/main" id="{441B5CE3-8E24-C243-901F-C14A9E11C3D8}"/>
              </a:ext>
            </a:extLst>
          </p:cNvPr>
          <p:cNvSpPr/>
          <p:nvPr/>
        </p:nvSpPr>
        <p:spPr>
          <a:xfrm>
            <a:off x="2149947" y="2337362"/>
            <a:ext cx="387538" cy="114144"/>
          </a:xfrm>
          <a:prstGeom prst="roundRect">
            <a:avLst>
              <a:gd name="adj" fmla="val 28085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ounded Rectangle 191">
            <a:extLst>
              <a:ext uri="{FF2B5EF4-FFF2-40B4-BE49-F238E27FC236}">
                <a16:creationId xmlns:a16="http://schemas.microsoft.com/office/drawing/2014/main" id="{2BC17308-09FF-DA44-B300-6AF268C302B6}"/>
              </a:ext>
            </a:extLst>
          </p:cNvPr>
          <p:cNvSpPr/>
          <p:nvPr/>
        </p:nvSpPr>
        <p:spPr>
          <a:xfrm>
            <a:off x="1913840" y="2340024"/>
            <a:ext cx="174724" cy="114144"/>
          </a:xfrm>
          <a:prstGeom prst="roundRect">
            <a:avLst>
              <a:gd name="adj" fmla="val 28085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ounded Rectangle 192">
            <a:extLst>
              <a:ext uri="{FF2B5EF4-FFF2-40B4-BE49-F238E27FC236}">
                <a16:creationId xmlns:a16="http://schemas.microsoft.com/office/drawing/2014/main" id="{31DE54AA-8B5A-764F-82FD-E7835D0FD7BA}"/>
              </a:ext>
            </a:extLst>
          </p:cNvPr>
          <p:cNvSpPr/>
          <p:nvPr/>
        </p:nvSpPr>
        <p:spPr>
          <a:xfrm>
            <a:off x="2022166" y="2382082"/>
            <a:ext cx="333364" cy="27745"/>
          </a:xfrm>
          <a:prstGeom prst="roundRect">
            <a:avLst>
              <a:gd name="adj" fmla="val 10161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ounded Rectangle 193">
            <a:extLst>
              <a:ext uri="{FF2B5EF4-FFF2-40B4-BE49-F238E27FC236}">
                <a16:creationId xmlns:a16="http://schemas.microsoft.com/office/drawing/2014/main" id="{4511794A-A6E5-6D49-8701-F397AAF995A8}"/>
              </a:ext>
            </a:extLst>
          </p:cNvPr>
          <p:cNvSpPr/>
          <p:nvPr/>
        </p:nvSpPr>
        <p:spPr>
          <a:xfrm>
            <a:off x="2149947" y="1916265"/>
            <a:ext cx="122983" cy="115182"/>
          </a:xfrm>
          <a:prstGeom prst="roundRect">
            <a:avLst>
              <a:gd name="adj" fmla="val 31773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ounded Rectangle 194">
            <a:extLst>
              <a:ext uri="{FF2B5EF4-FFF2-40B4-BE49-F238E27FC236}">
                <a16:creationId xmlns:a16="http://schemas.microsoft.com/office/drawing/2014/main" id="{9C0B8C1F-B9EB-FC4F-A2B8-4F5498D6EB0D}"/>
              </a:ext>
            </a:extLst>
          </p:cNvPr>
          <p:cNvSpPr/>
          <p:nvPr/>
        </p:nvSpPr>
        <p:spPr>
          <a:xfrm>
            <a:off x="1913840" y="1916267"/>
            <a:ext cx="171965" cy="115182"/>
          </a:xfrm>
          <a:prstGeom prst="roundRect">
            <a:avLst>
              <a:gd name="adj" fmla="val 29255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ounded Rectangle 195">
            <a:extLst>
              <a:ext uri="{FF2B5EF4-FFF2-40B4-BE49-F238E27FC236}">
                <a16:creationId xmlns:a16="http://schemas.microsoft.com/office/drawing/2014/main" id="{DD1C918E-84FC-FE4F-B575-D49224CBD967}"/>
              </a:ext>
            </a:extLst>
          </p:cNvPr>
          <p:cNvSpPr/>
          <p:nvPr/>
        </p:nvSpPr>
        <p:spPr>
          <a:xfrm>
            <a:off x="2343920" y="1916804"/>
            <a:ext cx="193659" cy="115182"/>
          </a:xfrm>
          <a:prstGeom prst="roundRect">
            <a:avLst>
              <a:gd name="adj" fmla="val 32179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ounded Rectangle 196">
            <a:extLst>
              <a:ext uri="{FF2B5EF4-FFF2-40B4-BE49-F238E27FC236}">
                <a16:creationId xmlns:a16="http://schemas.microsoft.com/office/drawing/2014/main" id="{1977F047-7E10-E847-AD01-3922D9AE0566}"/>
              </a:ext>
            </a:extLst>
          </p:cNvPr>
          <p:cNvSpPr/>
          <p:nvPr/>
        </p:nvSpPr>
        <p:spPr>
          <a:xfrm>
            <a:off x="2028315" y="1960110"/>
            <a:ext cx="333364" cy="27745"/>
          </a:xfrm>
          <a:prstGeom prst="roundRect">
            <a:avLst>
              <a:gd name="adj" fmla="val 10161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ounded Rectangle 197">
            <a:extLst>
              <a:ext uri="{FF2B5EF4-FFF2-40B4-BE49-F238E27FC236}">
                <a16:creationId xmlns:a16="http://schemas.microsoft.com/office/drawing/2014/main" id="{C8220FDB-6969-4441-8772-68FE02189BC9}"/>
              </a:ext>
            </a:extLst>
          </p:cNvPr>
          <p:cNvSpPr/>
          <p:nvPr/>
        </p:nvSpPr>
        <p:spPr>
          <a:xfrm>
            <a:off x="2050806" y="1958817"/>
            <a:ext cx="324966" cy="27745"/>
          </a:xfrm>
          <a:prstGeom prst="roundRect">
            <a:avLst>
              <a:gd name="adj" fmla="val 8860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60032ABD-781F-3A45-A7EF-82D9C4F28C91}"/>
              </a:ext>
            </a:extLst>
          </p:cNvPr>
          <p:cNvSpPr txBox="1"/>
          <p:nvPr/>
        </p:nvSpPr>
        <p:spPr>
          <a:xfrm>
            <a:off x="3689331" y="1582837"/>
            <a:ext cx="7415711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7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BioViz</a:t>
            </a:r>
            <a:r>
              <a:rPr lang="en-US" sz="7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Connect</a:t>
            </a:r>
          </a:p>
        </p:txBody>
      </p:sp>
      <p:sp>
        <p:nvSpPr>
          <p:cNvPr id="200" name="Rounded Rectangle 199">
            <a:extLst>
              <a:ext uri="{FF2B5EF4-FFF2-40B4-BE49-F238E27FC236}">
                <a16:creationId xmlns:a16="http://schemas.microsoft.com/office/drawing/2014/main" id="{D389DF18-8093-D048-AEEA-4A12D9319093}"/>
              </a:ext>
            </a:extLst>
          </p:cNvPr>
          <p:cNvSpPr/>
          <p:nvPr/>
        </p:nvSpPr>
        <p:spPr>
          <a:xfrm>
            <a:off x="1813033" y="248050"/>
            <a:ext cx="8899635" cy="108903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D807454F-3361-E34A-97A5-E43B40C83AE4}"/>
              </a:ext>
            </a:extLst>
          </p:cNvPr>
          <p:cNvGrpSpPr/>
          <p:nvPr/>
        </p:nvGrpSpPr>
        <p:grpSpPr>
          <a:xfrm>
            <a:off x="2252802" y="341979"/>
            <a:ext cx="1357502" cy="890639"/>
            <a:chOff x="2252802" y="1253700"/>
            <a:chExt cx="1357502" cy="890639"/>
          </a:xfrm>
          <a:solidFill>
            <a:srgbClr val="31708E"/>
          </a:solidFill>
        </p:grpSpPr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83BC6517-5F7D-6D4E-A476-22575C5A23D4}"/>
                </a:ext>
              </a:extLst>
            </p:cNvPr>
            <p:cNvSpPr/>
            <p:nvPr/>
          </p:nvSpPr>
          <p:spPr>
            <a:xfrm rot="16425421">
              <a:off x="2482798" y="1290172"/>
              <a:ext cx="885806" cy="81286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1708E"/>
                </a:solidFill>
              </a:endParaRPr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2017DB0D-766E-A34A-B638-0C265794AB60}"/>
                </a:ext>
              </a:extLst>
            </p:cNvPr>
            <p:cNvSpPr/>
            <p:nvPr/>
          </p:nvSpPr>
          <p:spPr>
            <a:xfrm>
              <a:off x="2252802" y="1723353"/>
              <a:ext cx="444800" cy="4198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1708E"/>
                </a:solidFill>
              </a:endParaRPr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E8A34651-089E-AA45-8095-FBF4E10DFDFC}"/>
                </a:ext>
              </a:extLst>
            </p:cNvPr>
            <p:cNvSpPr/>
            <p:nvPr/>
          </p:nvSpPr>
          <p:spPr>
            <a:xfrm>
              <a:off x="2368165" y="1443365"/>
              <a:ext cx="373008" cy="3800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1708E"/>
                </a:solidFill>
              </a:endParaRPr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2BA9AD3-5BE6-8341-8495-E8D1692E0735}"/>
                </a:ext>
              </a:extLst>
            </p:cNvPr>
            <p:cNvSpPr/>
            <p:nvPr/>
          </p:nvSpPr>
          <p:spPr>
            <a:xfrm>
              <a:off x="3006993" y="1526509"/>
              <a:ext cx="603311" cy="6147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1708E"/>
                </a:solidFill>
              </a:endParaRPr>
            </a:p>
          </p:txBody>
        </p:sp>
        <p:sp>
          <p:nvSpPr>
            <p:cNvPr id="206" name="Rounded Rectangle 205">
              <a:extLst>
                <a:ext uri="{FF2B5EF4-FFF2-40B4-BE49-F238E27FC236}">
                  <a16:creationId xmlns:a16="http://schemas.microsoft.com/office/drawing/2014/main" id="{8CA2B604-23C1-1A42-95E3-2CA179FC0A39}"/>
                </a:ext>
              </a:extLst>
            </p:cNvPr>
            <p:cNvSpPr/>
            <p:nvPr/>
          </p:nvSpPr>
          <p:spPr>
            <a:xfrm>
              <a:off x="2335176" y="1764242"/>
              <a:ext cx="1141452" cy="38009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1708E"/>
                </a:solidFill>
              </a:endParaRPr>
            </a:p>
          </p:txBody>
        </p:sp>
      </p:grpSp>
      <p:sp>
        <p:nvSpPr>
          <p:cNvPr id="207" name="Rounded Rectangle 206">
            <a:extLst>
              <a:ext uri="{FF2B5EF4-FFF2-40B4-BE49-F238E27FC236}">
                <a16:creationId xmlns:a16="http://schemas.microsoft.com/office/drawing/2014/main" id="{22DCFD20-193C-BC4E-A684-25D03F149706}"/>
              </a:ext>
            </a:extLst>
          </p:cNvPr>
          <p:cNvSpPr/>
          <p:nvPr/>
        </p:nvSpPr>
        <p:spPr>
          <a:xfrm>
            <a:off x="2186150" y="996838"/>
            <a:ext cx="662911" cy="15368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ounded Rectangle 207">
            <a:extLst>
              <a:ext uri="{FF2B5EF4-FFF2-40B4-BE49-F238E27FC236}">
                <a16:creationId xmlns:a16="http://schemas.microsoft.com/office/drawing/2014/main" id="{AB76B91E-78E3-E648-8E8F-BA35F7CA53BC}"/>
              </a:ext>
            </a:extLst>
          </p:cNvPr>
          <p:cNvSpPr/>
          <p:nvPr/>
        </p:nvSpPr>
        <p:spPr>
          <a:xfrm>
            <a:off x="2208763" y="784882"/>
            <a:ext cx="564054" cy="15318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Rounded Rectangle 208">
            <a:extLst>
              <a:ext uri="{FF2B5EF4-FFF2-40B4-BE49-F238E27FC236}">
                <a16:creationId xmlns:a16="http://schemas.microsoft.com/office/drawing/2014/main" id="{63C901EE-14DD-F048-B61F-428BB635E591}"/>
              </a:ext>
            </a:extLst>
          </p:cNvPr>
          <p:cNvSpPr/>
          <p:nvPr/>
        </p:nvSpPr>
        <p:spPr>
          <a:xfrm>
            <a:off x="2297175" y="578905"/>
            <a:ext cx="391335" cy="15318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ounded Rectangle 209">
            <a:extLst>
              <a:ext uri="{FF2B5EF4-FFF2-40B4-BE49-F238E27FC236}">
                <a16:creationId xmlns:a16="http://schemas.microsoft.com/office/drawing/2014/main" id="{AD28D6AB-F7A8-4248-B400-845184BF27B8}"/>
              </a:ext>
            </a:extLst>
          </p:cNvPr>
          <p:cNvSpPr/>
          <p:nvPr/>
        </p:nvSpPr>
        <p:spPr>
          <a:xfrm>
            <a:off x="1913840" y="804062"/>
            <a:ext cx="171965" cy="115182"/>
          </a:xfrm>
          <a:prstGeom prst="roundRect">
            <a:avLst>
              <a:gd name="adj" fmla="val 26737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ounded Rectangle 210">
            <a:extLst>
              <a:ext uri="{FF2B5EF4-FFF2-40B4-BE49-F238E27FC236}">
                <a16:creationId xmlns:a16="http://schemas.microsoft.com/office/drawing/2014/main" id="{DDCF07C5-E48F-7D4F-9810-C8543B376F61}"/>
              </a:ext>
            </a:extLst>
          </p:cNvPr>
          <p:cNvSpPr/>
          <p:nvPr/>
        </p:nvSpPr>
        <p:spPr>
          <a:xfrm>
            <a:off x="2336250" y="803784"/>
            <a:ext cx="201235" cy="115182"/>
          </a:xfrm>
          <a:prstGeom prst="roundRect">
            <a:avLst>
              <a:gd name="adj" fmla="val 27954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ounded Rectangle 211">
            <a:extLst>
              <a:ext uri="{FF2B5EF4-FFF2-40B4-BE49-F238E27FC236}">
                <a16:creationId xmlns:a16="http://schemas.microsoft.com/office/drawing/2014/main" id="{09FCEF86-BAF1-F846-93CF-02CEBFEE4C1F}"/>
              </a:ext>
            </a:extLst>
          </p:cNvPr>
          <p:cNvSpPr/>
          <p:nvPr/>
        </p:nvSpPr>
        <p:spPr>
          <a:xfrm>
            <a:off x="2038812" y="848305"/>
            <a:ext cx="333364" cy="27745"/>
          </a:xfrm>
          <a:prstGeom prst="roundRect">
            <a:avLst>
              <a:gd name="adj" fmla="val 10161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ounded Rectangle 212">
            <a:extLst>
              <a:ext uri="{FF2B5EF4-FFF2-40B4-BE49-F238E27FC236}">
                <a16:creationId xmlns:a16="http://schemas.microsoft.com/office/drawing/2014/main" id="{F2F782D1-EA9E-F245-819A-F92F3AD2E879}"/>
              </a:ext>
            </a:extLst>
          </p:cNvPr>
          <p:cNvSpPr/>
          <p:nvPr/>
        </p:nvSpPr>
        <p:spPr>
          <a:xfrm>
            <a:off x="2149947" y="1015735"/>
            <a:ext cx="387538" cy="114144"/>
          </a:xfrm>
          <a:prstGeom prst="roundRect">
            <a:avLst>
              <a:gd name="adj" fmla="val 28085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ounded Rectangle 213">
            <a:extLst>
              <a:ext uri="{FF2B5EF4-FFF2-40B4-BE49-F238E27FC236}">
                <a16:creationId xmlns:a16="http://schemas.microsoft.com/office/drawing/2014/main" id="{90109C0B-50B2-D246-A664-38C88654AF64}"/>
              </a:ext>
            </a:extLst>
          </p:cNvPr>
          <p:cNvSpPr/>
          <p:nvPr/>
        </p:nvSpPr>
        <p:spPr>
          <a:xfrm>
            <a:off x="1913840" y="1018397"/>
            <a:ext cx="174724" cy="114144"/>
          </a:xfrm>
          <a:prstGeom prst="roundRect">
            <a:avLst>
              <a:gd name="adj" fmla="val 28085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ounded Rectangle 214">
            <a:extLst>
              <a:ext uri="{FF2B5EF4-FFF2-40B4-BE49-F238E27FC236}">
                <a16:creationId xmlns:a16="http://schemas.microsoft.com/office/drawing/2014/main" id="{9D7B50E4-0E8C-AF48-A62F-9D8210594D1B}"/>
              </a:ext>
            </a:extLst>
          </p:cNvPr>
          <p:cNvSpPr/>
          <p:nvPr/>
        </p:nvSpPr>
        <p:spPr>
          <a:xfrm>
            <a:off x="2022166" y="1060455"/>
            <a:ext cx="333364" cy="27745"/>
          </a:xfrm>
          <a:prstGeom prst="roundRect">
            <a:avLst>
              <a:gd name="adj" fmla="val 10161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ounded Rectangle 215">
            <a:extLst>
              <a:ext uri="{FF2B5EF4-FFF2-40B4-BE49-F238E27FC236}">
                <a16:creationId xmlns:a16="http://schemas.microsoft.com/office/drawing/2014/main" id="{D399A512-37E6-F640-A925-9120B8BE3EEA}"/>
              </a:ext>
            </a:extLst>
          </p:cNvPr>
          <p:cNvSpPr/>
          <p:nvPr/>
        </p:nvSpPr>
        <p:spPr>
          <a:xfrm>
            <a:off x="2149947" y="594638"/>
            <a:ext cx="122983" cy="115182"/>
          </a:xfrm>
          <a:prstGeom prst="roundRect">
            <a:avLst>
              <a:gd name="adj" fmla="val 31773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0B801267-08CB-5B4F-9DD8-5ED590735731}"/>
              </a:ext>
            </a:extLst>
          </p:cNvPr>
          <p:cNvSpPr/>
          <p:nvPr/>
        </p:nvSpPr>
        <p:spPr>
          <a:xfrm>
            <a:off x="1913840" y="594640"/>
            <a:ext cx="171965" cy="115182"/>
          </a:xfrm>
          <a:prstGeom prst="roundRect">
            <a:avLst>
              <a:gd name="adj" fmla="val 29255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7EBD6D2A-B1DB-6640-AD0B-01548D7CE715}"/>
              </a:ext>
            </a:extLst>
          </p:cNvPr>
          <p:cNvSpPr/>
          <p:nvPr/>
        </p:nvSpPr>
        <p:spPr>
          <a:xfrm>
            <a:off x="2343920" y="595177"/>
            <a:ext cx="193659" cy="115182"/>
          </a:xfrm>
          <a:prstGeom prst="roundRect">
            <a:avLst>
              <a:gd name="adj" fmla="val 32179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ounded Rectangle 218">
            <a:extLst>
              <a:ext uri="{FF2B5EF4-FFF2-40B4-BE49-F238E27FC236}">
                <a16:creationId xmlns:a16="http://schemas.microsoft.com/office/drawing/2014/main" id="{47E2E4CA-3FDA-B44A-9CA8-9AFA7583D832}"/>
              </a:ext>
            </a:extLst>
          </p:cNvPr>
          <p:cNvSpPr/>
          <p:nvPr/>
        </p:nvSpPr>
        <p:spPr>
          <a:xfrm>
            <a:off x="2028315" y="638483"/>
            <a:ext cx="333364" cy="27745"/>
          </a:xfrm>
          <a:prstGeom prst="roundRect">
            <a:avLst>
              <a:gd name="adj" fmla="val 10161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7DF52557-7F29-D74D-99C1-C3D7C52E2961}"/>
              </a:ext>
            </a:extLst>
          </p:cNvPr>
          <p:cNvSpPr/>
          <p:nvPr/>
        </p:nvSpPr>
        <p:spPr>
          <a:xfrm>
            <a:off x="2050806" y="637190"/>
            <a:ext cx="324966" cy="27745"/>
          </a:xfrm>
          <a:prstGeom prst="roundRect">
            <a:avLst>
              <a:gd name="adj" fmla="val 8860"/>
            </a:avLst>
          </a:pr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804F9707-6AA2-B549-B9C7-18590258FEA7}"/>
              </a:ext>
            </a:extLst>
          </p:cNvPr>
          <p:cNvSpPr txBox="1"/>
          <p:nvPr/>
        </p:nvSpPr>
        <p:spPr>
          <a:xfrm>
            <a:off x="3689331" y="261210"/>
            <a:ext cx="7415711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7200" b="1" dirty="0" err="1">
                <a:solidFill>
                  <a:srgbClr val="317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BioViz</a:t>
            </a:r>
            <a:r>
              <a:rPr lang="en-US" sz="7200" b="1" i="1" dirty="0">
                <a:solidFill>
                  <a:srgbClr val="317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Connect</a:t>
            </a:r>
          </a:p>
        </p:txBody>
      </p:sp>
      <p:sp>
        <p:nvSpPr>
          <p:cNvPr id="243" name="Rounded Rectangle 242">
            <a:extLst>
              <a:ext uri="{FF2B5EF4-FFF2-40B4-BE49-F238E27FC236}">
                <a16:creationId xmlns:a16="http://schemas.microsoft.com/office/drawing/2014/main" id="{393E6ECD-E335-6943-A61E-74518F9D1B09}"/>
              </a:ext>
            </a:extLst>
          </p:cNvPr>
          <p:cNvSpPr/>
          <p:nvPr/>
        </p:nvSpPr>
        <p:spPr>
          <a:xfrm>
            <a:off x="1813033" y="4136002"/>
            <a:ext cx="8899635" cy="108903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C8D5D05-D06B-9647-ACD8-DD098EFB11C4}"/>
              </a:ext>
            </a:extLst>
          </p:cNvPr>
          <p:cNvGrpSpPr/>
          <p:nvPr/>
        </p:nvGrpSpPr>
        <p:grpSpPr>
          <a:xfrm>
            <a:off x="2252802" y="4229931"/>
            <a:ext cx="1357502" cy="890639"/>
            <a:chOff x="2252802" y="1253700"/>
            <a:chExt cx="1357502" cy="890639"/>
          </a:xfrm>
          <a:solidFill>
            <a:srgbClr val="010079"/>
          </a:solidFill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2DBC7104-8CFC-834B-A45D-03F7075611EF}"/>
                </a:ext>
              </a:extLst>
            </p:cNvPr>
            <p:cNvSpPr/>
            <p:nvPr/>
          </p:nvSpPr>
          <p:spPr>
            <a:xfrm rot="16425421">
              <a:off x="2482798" y="1290172"/>
              <a:ext cx="885806" cy="81286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10079"/>
                </a:solidFill>
              </a:endParaRPr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3413B7EA-8BD6-1A4E-B153-902EE71322EA}"/>
                </a:ext>
              </a:extLst>
            </p:cNvPr>
            <p:cNvSpPr/>
            <p:nvPr/>
          </p:nvSpPr>
          <p:spPr>
            <a:xfrm>
              <a:off x="2252802" y="1723353"/>
              <a:ext cx="444800" cy="4198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10079"/>
                </a:solidFill>
              </a:endParaRPr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16DBCE1E-0FA0-0940-90DE-1E0B2D04F604}"/>
                </a:ext>
              </a:extLst>
            </p:cNvPr>
            <p:cNvSpPr/>
            <p:nvPr/>
          </p:nvSpPr>
          <p:spPr>
            <a:xfrm>
              <a:off x="2368165" y="1443365"/>
              <a:ext cx="373008" cy="3800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10079"/>
                </a:solidFill>
              </a:endParaRPr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671AF8F2-92FA-6E4B-ACFF-DB04E0806214}"/>
                </a:ext>
              </a:extLst>
            </p:cNvPr>
            <p:cNvSpPr/>
            <p:nvPr/>
          </p:nvSpPr>
          <p:spPr>
            <a:xfrm>
              <a:off x="3006993" y="1526509"/>
              <a:ext cx="603311" cy="6147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10079"/>
                </a:solidFill>
              </a:endParaRPr>
            </a:p>
          </p:txBody>
        </p:sp>
        <p:sp>
          <p:nvSpPr>
            <p:cNvPr id="249" name="Rounded Rectangle 248">
              <a:extLst>
                <a:ext uri="{FF2B5EF4-FFF2-40B4-BE49-F238E27FC236}">
                  <a16:creationId xmlns:a16="http://schemas.microsoft.com/office/drawing/2014/main" id="{A103F39A-EE36-404C-A1BD-7833F3E0A7EE}"/>
                </a:ext>
              </a:extLst>
            </p:cNvPr>
            <p:cNvSpPr/>
            <p:nvPr/>
          </p:nvSpPr>
          <p:spPr>
            <a:xfrm>
              <a:off x="2335176" y="1764242"/>
              <a:ext cx="1141452" cy="38009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10079"/>
                </a:solidFill>
              </a:endParaRPr>
            </a:p>
          </p:txBody>
        </p:sp>
      </p:grpSp>
      <p:sp>
        <p:nvSpPr>
          <p:cNvPr id="250" name="Rounded Rectangle 249">
            <a:extLst>
              <a:ext uri="{FF2B5EF4-FFF2-40B4-BE49-F238E27FC236}">
                <a16:creationId xmlns:a16="http://schemas.microsoft.com/office/drawing/2014/main" id="{A187204D-F967-DD47-8786-B830D35E76D7}"/>
              </a:ext>
            </a:extLst>
          </p:cNvPr>
          <p:cNvSpPr/>
          <p:nvPr/>
        </p:nvSpPr>
        <p:spPr>
          <a:xfrm>
            <a:off x="2186150" y="4884790"/>
            <a:ext cx="662911" cy="15368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ounded Rectangle 250">
            <a:extLst>
              <a:ext uri="{FF2B5EF4-FFF2-40B4-BE49-F238E27FC236}">
                <a16:creationId xmlns:a16="http://schemas.microsoft.com/office/drawing/2014/main" id="{76E142ED-AFBD-7C48-BFF1-D09F439BCA5A}"/>
              </a:ext>
            </a:extLst>
          </p:cNvPr>
          <p:cNvSpPr/>
          <p:nvPr/>
        </p:nvSpPr>
        <p:spPr>
          <a:xfrm>
            <a:off x="2208763" y="4672834"/>
            <a:ext cx="564054" cy="15318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2" name="Rounded Rectangle 251">
            <a:extLst>
              <a:ext uri="{FF2B5EF4-FFF2-40B4-BE49-F238E27FC236}">
                <a16:creationId xmlns:a16="http://schemas.microsoft.com/office/drawing/2014/main" id="{9450D163-2CFF-114D-9EAB-21B00382B9EC}"/>
              </a:ext>
            </a:extLst>
          </p:cNvPr>
          <p:cNvSpPr/>
          <p:nvPr/>
        </p:nvSpPr>
        <p:spPr>
          <a:xfrm>
            <a:off x="2297175" y="4466857"/>
            <a:ext cx="391335" cy="15318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Rounded Rectangle 252">
            <a:extLst>
              <a:ext uri="{FF2B5EF4-FFF2-40B4-BE49-F238E27FC236}">
                <a16:creationId xmlns:a16="http://schemas.microsoft.com/office/drawing/2014/main" id="{8E673F71-D885-D24E-B886-78BFAEE1A6AE}"/>
              </a:ext>
            </a:extLst>
          </p:cNvPr>
          <p:cNvSpPr/>
          <p:nvPr/>
        </p:nvSpPr>
        <p:spPr>
          <a:xfrm>
            <a:off x="1913840" y="4692014"/>
            <a:ext cx="171965" cy="115182"/>
          </a:xfrm>
          <a:prstGeom prst="roundRect">
            <a:avLst>
              <a:gd name="adj" fmla="val 26737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Rounded Rectangle 253">
            <a:extLst>
              <a:ext uri="{FF2B5EF4-FFF2-40B4-BE49-F238E27FC236}">
                <a16:creationId xmlns:a16="http://schemas.microsoft.com/office/drawing/2014/main" id="{2623E02A-B502-AD4C-94EF-BCA69B39B4AE}"/>
              </a:ext>
            </a:extLst>
          </p:cNvPr>
          <p:cNvSpPr/>
          <p:nvPr/>
        </p:nvSpPr>
        <p:spPr>
          <a:xfrm>
            <a:off x="2336250" y="4691736"/>
            <a:ext cx="201235" cy="115182"/>
          </a:xfrm>
          <a:prstGeom prst="roundRect">
            <a:avLst>
              <a:gd name="adj" fmla="val 27954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Rounded Rectangle 254">
            <a:extLst>
              <a:ext uri="{FF2B5EF4-FFF2-40B4-BE49-F238E27FC236}">
                <a16:creationId xmlns:a16="http://schemas.microsoft.com/office/drawing/2014/main" id="{94476F20-4D90-324B-B811-07CD1576A252}"/>
              </a:ext>
            </a:extLst>
          </p:cNvPr>
          <p:cNvSpPr/>
          <p:nvPr/>
        </p:nvSpPr>
        <p:spPr>
          <a:xfrm>
            <a:off x="2038812" y="4736257"/>
            <a:ext cx="333364" cy="27745"/>
          </a:xfrm>
          <a:prstGeom prst="roundRect">
            <a:avLst>
              <a:gd name="adj" fmla="val 10161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ounded Rectangle 255">
            <a:extLst>
              <a:ext uri="{FF2B5EF4-FFF2-40B4-BE49-F238E27FC236}">
                <a16:creationId xmlns:a16="http://schemas.microsoft.com/office/drawing/2014/main" id="{92652230-C6BC-0E49-A044-C2A53DFE2098}"/>
              </a:ext>
            </a:extLst>
          </p:cNvPr>
          <p:cNvSpPr/>
          <p:nvPr/>
        </p:nvSpPr>
        <p:spPr>
          <a:xfrm>
            <a:off x="2149947" y="4903687"/>
            <a:ext cx="387538" cy="114144"/>
          </a:xfrm>
          <a:prstGeom prst="roundRect">
            <a:avLst>
              <a:gd name="adj" fmla="val 28085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ounded Rectangle 256">
            <a:extLst>
              <a:ext uri="{FF2B5EF4-FFF2-40B4-BE49-F238E27FC236}">
                <a16:creationId xmlns:a16="http://schemas.microsoft.com/office/drawing/2014/main" id="{365B49BE-9BC1-8041-A6EE-05D1F5034E5F}"/>
              </a:ext>
            </a:extLst>
          </p:cNvPr>
          <p:cNvSpPr/>
          <p:nvPr/>
        </p:nvSpPr>
        <p:spPr>
          <a:xfrm>
            <a:off x="1913840" y="4906349"/>
            <a:ext cx="174724" cy="114144"/>
          </a:xfrm>
          <a:prstGeom prst="roundRect">
            <a:avLst>
              <a:gd name="adj" fmla="val 28085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Rounded Rectangle 257">
            <a:extLst>
              <a:ext uri="{FF2B5EF4-FFF2-40B4-BE49-F238E27FC236}">
                <a16:creationId xmlns:a16="http://schemas.microsoft.com/office/drawing/2014/main" id="{3B17C4A2-350E-E94D-B384-9080698B6C7F}"/>
              </a:ext>
            </a:extLst>
          </p:cNvPr>
          <p:cNvSpPr/>
          <p:nvPr/>
        </p:nvSpPr>
        <p:spPr>
          <a:xfrm>
            <a:off x="2022166" y="4948407"/>
            <a:ext cx="333364" cy="27745"/>
          </a:xfrm>
          <a:prstGeom prst="roundRect">
            <a:avLst>
              <a:gd name="adj" fmla="val 10161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ounded Rectangle 258">
            <a:extLst>
              <a:ext uri="{FF2B5EF4-FFF2-40B4-BE49-F238E27FC236}">
                <a16:creationId xmlns:a16="http://schemas.microsoft.com/office/drawing/2014/main" id="{08E8C122-3A39-504E-8A34-D03AB3D8F5DC}"/>
              </a:ext>
            </a:extLst>
          </p:cNvPr>
          <p:cNvSpPr/>
          <p:nvPr/>
        </p:nvSpPr>
        <p:spPr>
          <a:xfrm>
            <a:off x="2149947" y="4482590"/>
            <a:ext cx="122983" cy="115182"/>
          </a:xfrm>
          <a:prstGeom prst="roundRect">
            <a:avLst>
              <a:gd name="adj" fmla="val 31773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ounded Rectangle 259">
            <a:extLst>
              <a:ext uri="{FF2B5EF4-FFF2-40B4-BE49-F238E27FC236}">
                <a16:creationId xmlns:a16="http://schemas.microsoft.com/office/drawing/2014/main" id="{43F5B639-25D4-F44F-97B9-85F3CDE2B5CD}"/>
              </a:ext>
            </a:extLst>
          </p:cNvPr>
          <p:cNvSpPr/>
          <p:nvPr/>
        </p:nvSpPr>
        <p:spPr>
          <a:xfrm>
            <a:off x="1913840" y="4482592"/>
            <a:ext cx="171965" cy="115182"/>
          </a:xfrm>
          <a:prstGeom prst="roundRect">
            <a:avLst>
              <a:gd name="adj" fmla="val 29255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ounded Rectangle 260">
            <a:extLst>
              <a:ext uri="{FF2B5EF4-FFF2-40B4-BE49-F238E27FC236}">
                <a16:creationId xmlns:a16="http://schemas.microsoft.com/office/drawing/2014/main" id="{BB1BF92D-D0E7-9A41-A9E3-D7F992484905}"/>
              </a:ext>
            </a:extLst>
          </p:cNvPr>
          <p:cNvSpPr/>
          <p:nvPr/>
        </p:nvSpPr>
        <p:spPr>
          <a:xfrm>
            <a:off x="2343920" y="4483129"/>
            <a:ext cx="193659" cy="115182"/>
          </a:xfrm>
          <a:prstGeom prst="roundRect">
            <a:avLst>
              <a:gd name="adj" fmla="val 32179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ounded Rectangle 261">
            <a:extLst>
              <a:ext uri="{FF2B5EF4-FFF2-40B4-BE49-F238E27FC236}">
                <a16:creationId xmlns:a16="http://schemas.microsoft.com/office/drawing/2014/main" id="{8BCF779B-93E0-EE4B-A554-001A7F5436F7}"/>
              </a:ext>
            </a:extLst>
          </p:cNvPr>
          <p:cNvSpPr/>
          <p:nvPr/>
        </p:nvSpPr>
        <p:spPr>
          <a:xfrm>
            <a:off x="2028315" y="4526435"/>
            <a:ext cx="333364" cy="27745"/>
          </a:xfrm>
          <a:prstGeom prst="roundRect">
            <a:avLst>
              <a:gd name="adj" fmla="val 10161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ounded Rectangle 262">
            <a:extLst>
              <a:ext uri="{FF2B5EF4-FFF2-40B4-BE49-F238E27FC236}">
                <a16:creationId xmlns:a16="http://schemas.microsoft.com/office/drawing/2014/main" id="{B596988E-A6D5-DB46-8333-12F61775916D}"/>
              </a:ext>
            </a:extLst>
          </p:cNvPr>
          <p:cNvSpPr/>
          <p:nvPr/>
        </p:nvSpPr>
        <p:spPr>
          <a:xfrm>
            <a:off x="2050806" y="4525142"/>
            <a:ext cx="324966" cy="27745"/>
          </a:xfrm>
          <a:prstGeom prst="roundRect">
            <a:avLst>
              <a:gd name="adj" fmla="val 8860"/>
            </a:avLst>
          </a:prstGeom>
          <a:solidFill>
            <a:srgbClr val="D5A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C63D4568-4E98-B546-A5AA-7FAB71C0DB82}"/>
              </a:ext>
            </a:extLst>
          </p:cNvPr>
          <p:cNvSpPr txBox="1"/>
          <p:nvPr/>
        </p:nvSpPr>
        <p:spPr>
          <a:xfrm>
            <a:off x="3689331" y="4149162"/>
            <a:ext cx="7415711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7200" b="1" dirty="0" err="1">
                <a:solidFill>
                  <a:srgbClr val="0100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BioViz</a:t>
            </a:r>
            <a:r>
              <a:rPr lang="en-US" sz="7200" b="1" i="1" dirty="0">
                <a:solidFill>
                  <a:srgbClr val="0100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Connect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AF35BF1B-78F9-6244-9723-606F5E5C7E8F}"/>
              </a:ext>
            </a:extLst>
          </p:cNvPr>
          <p:cNvSpPr/>
          <p:nvPr/>
        </p:nvSpPr>
        <p:spPr>
          <a:xfrm>
            <a:off x="1813033" y="5584442"/>
            <a:ext cx="4936966" cy="923852"/>
          </a:xfrm>
          <a:prstGeom prst="roundRect">
            <a:avLst/>
          </a:prstGeom>
          <a:solidFill>
            <a:srgbClr val="FFF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CCAA06CB-CF37-B54D-9755-CBB91AD80F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515" y1="31034" x2="38515" y2="31034"/>
                        <a14:foregroundMark x1="53132" y1="33229" x2="53132" y2="33229"/>
                        <a14:foregroundMark x1="34571" y1="30094" x2="34571" y2="30094"/>
                        <a14:foregroundMark x1="35035" y1="29781" x2="35035" y2="29781"/>
                        <a14:foregroundMark x1="36659" y1="30721" x2="40835" y2="32288"/>
                        <a14:foregroundMark x1="41763" y1="32602" x2="42923" y2="33856"/>
                        <a14:foregroundMark x1="51740" y1="34796" x2="50348" y2="37618"/>
                        <a14:foregroundMark x1="49652" y1="42006" x2="49884" y2="55799"/>
                      </a14:backgroundRemoval>
                    </a14:imgEffect>
                  </a14:imgLayer>
                </a14:imgProps>
              </a:ext>
            </a:extLst>
          </a:blip>
          <a:srcRect l="20386" t="24330" r="53325" b="27554"/>
          <a:stretch/>
        </p:blipFill>
        <p:spPr>
          <a:xfrm>
            <a:off x="2163828" y="5698754"/>
            <a:ext cx="552893" cy="74899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B0989804-F101-4D4C-853A-CF0AD295E28D}"/>
              </a:ext>
            </a:extLst>
          </p:cNvPr>
          <p:cNvSpPr txBox="1"/>
          <p:nvPr/>
        </p:nvSpPr>
        <p:spPr>
          <a:xfrm>
            <a:off x="2681281" y="5780863"/>
            <a:ext cx="1134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CF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ioViz</a:t>
            </a:r>
            <a:endParaRPr lang="en-US" sz="3200" b="1" dirty="0">
              <a:solidFill>
                <a:srgbClr val="CF46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C68A9389-45C9-F340-A347-487EA3E393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38515" y1="31034" x2="38515" y2="31034"/>
                        <a14:foregroundMark x1="53132" y1="33229" x2="53132" y2="33229"/>
                        <a14:foregroundMark x1="34571" y1="30094" x2="34571" y2="30094"/>
                        <a14:foregroundMark x1="35035" y1="29781" x2="35035" y2="29781"/>
                        <a14:foregroundMark x1="36659" y1="30721" x2="40835" y2="32288"/>
                        <a14:foregroundMark x1="41763" y1="32602" x2="42923" y2="33856"/>
                        <a14:foregroundMark x1="51740" y1="34796" x2="50348" y2="37618"/>
                        <a14:foregroundMark x1="49652" y1="42006" x2="49884" y2="55799"/>
                      </a14:backgroundRemoval>
                    </a14:imgEffect>
                  </a14:imgLayer>
                </a14:imgProps>
              </a:ext>
            </a:extLst>
          </a:blip>
          <a:srcRect l="47646" t="28267" r="36814" b="30616"/>
          <a:stretch/>
        </p:blipFill>
        <p:spPr>
          <a:xfrm>
            <a:off x="3936001" y="5780863"/>
            <a:ext cx="298608" cy="584775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74F9842C-0653-AC43-8D5B-1A569D8C5692}"/>
              </a:ext>
            </a:extLst>
          </p:cNvPr>
          <p:cNvSpPr txBox="1"/>
          <p:nvPr/>
        </p:nvSpPr>
        <p:spPr>
          <a:xfrm>
            <a:off x="4141562" y="5780863"/>
            <a:ext cx="15263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err="1">
                <a:solidFill>
                  <a:srgbClr val="1761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onnect</a:t>
            </a:r>
            <a:endParaRPr lang="en-US" sz="3200" b="1" i="1" dirty="0">
              <a:solidFill>
                <a:srgbClr val="1761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Freeform 94">
            <a:extLst>
              <a:ext uri="{FF2B5EF4-FFF2-40B4-BE49-F238E27FC236}">
                <a16:creationId xmlns:a16="http://schemas.microsoft.com/office/drawing/2014/main" id="{E1AE8DAC-87EC-AA4C-91CE-D55BF64E8A41}"/>
              </a:ext>
            </a:extLst>
          </p:cNvPr>
          <p:cNvSpPr/>
          <p:nvPr/>
        </p:nvSpPr>
        <p:spPr>
          <a:xfrm rot="16425421">
            <a:off x="5808085" y="5772845"/>
            <a:ext cx="349404" cy="608104"/>
          </a:xfrm>
          <a:custGeom>
            <a:avLst/>
            <a:gdLst>
              <a:gd name="connsiteX0" fmla="*/ 2352431 w 2357831"/>
              <a:gd name="connsiteY0" fmla="*/ 1510231 h 3283641"/>
              <a:gd name="connsiteX1" fmla="*/ 2357831 w 2357831"/>
              <a:gd name="connsiteY1" fmla="*/ 1608365 h 3283641"/>
              <a:gd name="connsiteX2" fmla="*/ 1719026 w 2357831"/>
              <a:gd name="connsiteY2" fmla="*/ 2492736 h 3283641"/>
              <a:gd name="connsiteX3" fmla="*/ 1667660 w 2357831"/>
              <a:gd name="connsiteY3" fmla="*/ 2507367 h 3283641"/>
              <a:gd name="connsiteX4" fmla="*/ 1668355 w 2357831"/>
              <a:gd name="connsiteY4" fmla="*/ 2556445 h 3283641"/>
              <a:gd name="connsiteX5" fmla="*/ 950043 w 2357831"/>
              <a:gd name="connsiteY5" fmla="*/ 3281930 h 3283641"/>
              <a:gd name="connsiteX6" fmla="*/ 292567 w 2357831"/>
              <a:gd name="connsiteY6" fmla="*/ 2991981 h 3283641"/>
              <a:gd name="connsiteX7" fmla="*/ 267785 w 2357831"/>
              <a:gd name="connsiteY7" fmla="*/ 2953385 h 3283641"/>
              <a:gd name="connsiteX8" fmla="*/ 229975 w 2357831"/>
              <a:gd name="connsiteY8" fmla="*/ 2913238 h 3283641"/>
              <a:gd name="connsiteX9" fmla="*/ 137049 w 2357831"/>
              <a:gd name="connsiteY9" fmla="*/ 2667868 h 3283641"/>
              <a:gd name="connsiteX10" fmla="*/ 6226 w 2357831"/>
              <a:gd name="connsiteY10" fmla="*/ 675633 h 3283641"/>
              <a:gd name="connsiteX11" fmla="*/ 8621 w 2357831"/>
              <a:gd name="connsiteY11" fmla="*/ 607026 h 3283641"/>
              <a:gd name="connsiteX12" fmla="*/ 1216 w 2357831"/>
              <a:gd name="connsiteY12" fmla="*/ 557580 h 3283641"/>
              <a:gd name="connsiteX13" fmla="*/ 461452 w 2357831"/>
              <a:gd name="connsiteY13" fmla="*/ 1023 h 3283641"/>
              <a:gd name="connsiteX14" fmla="*/ 886797 w 2357831"/>
              <a:gd name="connsiteY14" fmla="*/ 205148 h 3283641"/>
              <a:gd name="connsiteX15" fmla="*/ 936365 w 2357831"/>
              <a:gd name="connsiteY15" fmla="*/ 288024 h 3283641"/>
              <a:gd name="connsiteX16" fmla="*/ 944902 w 2357831"/>
              <a:gd name="connsiteY16" fmla="*/ 282731 h 3283641"/>
              <a:gd name="connsiteX17" fmla="*/ 1116954 w 2357831"/>
              <a:gd name="connsiteY17" fmla="*/ 236747 h 3283641"/>
              <a:gd name="connsiteX18" fmla="*/ 1593653 w 2357831"/>
              <a:gd name="connsiteY18" fmla="*/ 646826 h 3283641"/>
              <a:gd name="connsiteX19" fmla="*/ 1592150 w 2357831"/>
              <a:gd name="connsiteY19" fmla="*/ 687645 h 3283641"/>
              <a:gd name="connsiteX20" fmla="*/ 1695419 w 2357831"/>
              <a:gd name="connsiteY20" fmla="*/ 715144 h 3283641"/>
              <a:gd name="connsiteX21" fmla="*/ 2352431 w 2357831"/>
              <a:gd name="connsiteY21" fmla="*/ 1510231 h 3283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357831" h="3283641">
                <a:moveTo>
                  <a:pt x="2352431" y="1510231"/>
                </a:moveTo>
                <a:cubicBezTo>
                  <a:pt x="2356002" y="1542497"/>
                  <a:pt x="2357831" y="1575235"/>
                  <a:pt x="2357831" y="1608365"/>
                </a:cubicBezTo>
                <a:cubicBezTo>
                  <a:pt x="2357831" y="2005926"/>
                  <a:pt x="2094425" y="2347030"/>
                  <a:pt x="1719026" y="2492736"/>
                </a:cubicBezTo>
                <a:lnTo>
                  <a:pt x="1667660" y="2507367"/>
                </a:lnTo>
                <a:lnTo>
                  <a:pt x="1668355" y="2556445"/>
                </a:lnTo>
                <a:cubicBezTo>
                  <a:pt x="1654008" y="2938387"/>
                  <a:pt x="1346974" y="3255865"/>
                  <a:pt x="950043" y="3281930"/>
                </a:cubicBezTo>
                <a:cubicBezTo>
                  <a:pt x="685422" y="3299307"/>
                  <a:pt x="443476" y="3183054"/>
                  <a:pt x="292567" y="2991981"/>
                </a:cubicBezTo>
                <a:lnTo>
                  <a:pt x="267785" y="2953385"/>
                </a:lnTo>
                <a:lnTo>
                  <a:pt x="229975" y="2913238"/>
                </a:lnTo>
                <a:cubicBezTo>
                  <a:pt x="176993" y="2844932"/>
                  <a:pt x="143140" y="2760619"/>
                  <a:pt x="137049" y="2667868"/>
                </a:cubicBezTo>
                <a:lnTo>
                  <a:pt x="6226" y="675633"/>
                </a:lnTo>
                <a:lnTo>
                  <a:pt x="8621" y="607026"/>
                </a:lnTo>
                <a:lnTo>
                  <a:pt x="1216" y="557580"/>
                </a:lnTo>
                <a:cubicBezTo>
                  <a:pt x="-17791" y="268141"/>
                  <a:pt x="188265" y="18963"/>
                  <a:pt x="461452" y="1023"/>
                </a:cubicBezTo>
                <a:cubicBezTo>
                  <a:pt x="632194" y="-10189"/>
                  <a:pt x="788751" y="71581"/>
                  <a:pt x="886797" y="205148"/>
                </a:cubicBezTo>
                <a:lnTo>
                  <a:pt x="936365" y="288024"/>
                </a:lnTo>
                <a:lnTo>
                  <a:pt x="944902" y="282731"/>
                </a:lnTo>
                <a:cubicBezTo>
                  <a:pt x="997021" y="256973"/>
                  <a:pt x="1055120" y="240807"/>
                  <a:pt x="1116954" y="236747"/>
                </a:cubicBezTo>
                <a:cubicBezTo>
                  <a:pt x="1364289" y="220505"/>
                  <a:pt x="1577714" y="404104"/>
                  <a:pt x="1593653" y="646826"/>
                </a:cubicBezTo>
                <a:lnTo>
                  <a:pt x="1592150" y="687645"/>
                </a:lnTo>
                <a:lnTo>
                  <a:pt x="1695419" y="715144"/>
                </a:lnTo>
                <a:cubicBezTo>
                  <a:pt x="2051669" y="844053"/>
                  <a:pt x="2312260" y="1147244"/>
                  <a:pt x="2352431" y="1510231"/>
                </a:cubicBezTo>
                <a:close/>
              </a:path>
            </a:pathLst>
          </a:custGeom>
          <a:noFill/>
          <a:ln w="25400">
            <a:solidFill>
              <a:srgbClr val="1761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8757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gradFill>
            <a:gsLst>
              <a:gs pos="27000">
                <a:schemeClr val="accent1">
                  <a:lumMod val="96000"/>
                  <a:lumOff val="4000"/>
                </a:schemeClr>
              </a:gs>
              <a:gs pos="100000">
                <a:srgbClr val="92D050">
                  <a:lumMod val="77000"/>
                  <a:lumOff val="23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AC8ADAE-BCD5-4A4A-B76C-FDEB53E54DE8}"/>
              </a:ext>
            </a:extLst>
          </p:cNvPr>
          <p:cNvGrpSpPr/>
          <p:nvPr/>
        </p:nvGrpSpPr>
        <p:grpSpPr>
          <a:xfrm>
            <a:off x="5378747" y="948274"/>
            <a:ext cx="3683980" cy="4552133"/>
            <a:chOff x="5378747" y="948274"/>
            <a:chExt cx="3683980" cy="455213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3FB1441-B8FF-7647-A36A-4B910663A77F}"/>
                </a:ext>
              </a:extLst>
            </p:cNvPr>
            <p:cNvGrpSpPr/>
            <p:nvPr/>
          </p:nvGrpSpPr>
          <p:grpSpPr>
            <a:xfrm>
              <a:off x="5378747" y="948274"/>
              <a:ext cx="3683980" cy="4552133"/>
              <a:chOff x="5271580" y="1180288"/>
              <a:chExt cx="4019485" cy="402886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76C68518-E0C7-7842-BAB7-F2C91A5BFE16}"/>
                  </a:ext>
                </a:extLst>
              </p:cNvPr>
              <p:cNvGrpSpPr/>
              <p:nvPr/>
            </p:nvGrpSpPr>
            <p:grpSpPr>
              <a:xfrm>
                <a:off x="5271580" y="1180288"/>
                <a:ext cx="3382083" cy="4028865"/>
                <a:chOff x="4530241" y="2145994"/>
                <a:chExt cx="3756867" cy="3007033"/>
              </a:xfrm>
            </p:grpSpPr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EAF69B6C-48BF-DD45-8A70-4DC912FC8BD4}"/>
                    </a:ext>
                  </a:extLst>
                </p:cNvPr>
                <p:cNvSpPr/>
                <p:nvPr/>
              </p:nvSpPr>
              <p:spPr>
                <a:xfrm>
                  <a:off x="4530241" y="3839333"/>
                  <a:ext cx="2118132" cy="131369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Rounded Rectangle 7">
                  <a:extLst>
                    <a:ext uri="{FF2B5EF4-FFF2-40B4-BE49-F238E27FC236}">
                      <a16:creationId xmlns:a16="http://schemas.microsoft.com/office/drawing/2014/main" id="{FC516B5C-972B-0240-9787-5F80F97AFD2E}"/>
                    </a:ext>
                  </a:extLst>
                </p:cNvPr>
                <p:cNvSpPr/>
                <p:nvPr/>
              </p:nvSpPr>
              <p:spPr>
                <a:xfrm>
                  <a:off x="5705076" y="2867102"/>
                  <a:ext cx="2582032" cy="227948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45032A63-9D9A-CF46-B796-D03B40EBF9F6}"/>
                    </a:ext>
                  </a:extLst>
                </p:cNvPr>
                <p:cNvSpPr/>
                <p:nvPr/>
              </p:nvSpPr>
              <p:spPr>
                <a:xfrm rot="1191102">
                  <a:off x="5950695" y="2145994"/>
                  <a:ext cx="2308935" cy="17940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C89B02BF-F9C7-7341-855E-764522642405}"/>
                    </a:ext>
                  </a:extLst>
                </p:cNvPr>
                <p:cNvSpPr/>
                <p:nvPr/>
              </p:nvSpPr>
              <p:spPr>
                <a:xfrm rot="1191102">
                  <a:off x="4924477" y="2817135"/>
                  <a:ext cx="1857443" cy="13094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FB6C1890-D3A4-5A4A-BA61-CAF2CC5BC05F}"/>
                  </a:ext>
                </a:extLst>
              </p:cNvPr>
              <p:cNvSpPr/>
              <p:nvPr/>
            </p:nvSpPr>
            <p:spPr>
              <a:xfrm>
                <a:off x="8001434" y="1802036"/>
                <a:ext cx="812675" cy="317781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id="{44F9C871-B61D-6B47-99F0-6C5DB71CBEF8}"/>
                  </a:ext>
                </a:extLst>
              </p:cNvPr>
              <p:cNvSpPr/>
              <p:nvPr/>
            </p:nvSpPr>
            <p:spPr>
              <a:xfrm>
                <a:off x="8395544" y="2520377"/>
                <a:ext cx="895521" cy="167871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BD3E2C18-03D5-6848-AE08-C1DEFC0D095A}"/>
                </a:ext>
              </a:extLst>
            </p:cNvPr>
            <p:cNvSpPr/>
            <p:nvPr/>
          </p:nvSpPr>
          <p:spPr>
            <a:xfrm>
              <a:off x="8170612" y="1916255"/>
              <a:ext cx="758655" cy="30927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 rot="10800000">
            <a:off x="3141504" y="3673783"/>
            <a:ext cx="1004809" cy="48227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 rot="10800000">
            <a:off x="4744316" y="2825038"/>
            <a:ext cx="528357" cy="48227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 rot="10800000">
            <a:off x="3125554" y="2827206"/>
            <a:ext cx="1019601" cy="48227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 rot="10800000">
            <a:off x="3830903" y="3906638"/>
            <a:ext cx="724852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 rot="10800000">
            <a:off x="3902323" y="3075665"/>
            <a:ext cx="121283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 rot="10800000">
            <a:off x="3228721" y="1980633"/>
            <a:ext cx="1274399" cy="48226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 rot="10800000">
            <a:off x="4748320" y="1980635"/>
            <a:ext cx="526492" cy="4822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 rot="10800000">
            <a:off x="4406458" y="2228735"/>
            <a:ext cx="678025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9D15715C-9AF9-5F4E-901B-7D14BB63910C}"/>
              </a:ext>
            </a:extLst>
          </p:cNvPr>
          <p:cNvSpPr/>
          <p:nvPr/>
        </p:nvSpPr>
        <p:spPr>
          <a:xfrm rot="10800000">
            <a:off x="3365847" y="4520358"/>
            <a:ext cx="1906826" cy="4840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3A089B5-C430-224B-9E3D-BF06DFBB8526}"/>
              </a:ext>
            </a:extLst>
          </p:cNvPr>
          <p:cNvSpPr/>
          <p:nvPr/>
        </p:nvSpPr>
        <p:spPr>
          <a:xfrm>
            <a:off x="3065532" y="398532"/>
            <a:ext cx="6060935" cy="6060935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BA3BDA0C-7133-A44C-9F5A-79E35D120C7A}"/>
              </a:ext>
            </a:extLst>
          </p:cNvPr>
          <p:cNvSpPr/>
          <p:nvPr/>
        </p:nvSpPr>
        <p:spPr>
          <a:xfrm rot="10800000">
            <a:off x="4483209" y="3673782"/>
            <a:ext cx="528357" cy="48227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BF23359E-928B-4D47-A3BC-C5DDDE5BA3B8}"/>
              </a:ext>
            </a:extLst>
          </p:cNvPr>
          <p:cNvSpPr/>
          <p:nvPr/>
        </p:nvSpPr>
        <p:spPr>
          <a:xfrm rot="10800000">
            <a:off x="5369447" y="3673781"/>
            <a:ext cx="1291524" cy="482273"/>
          </a:xfrm>
          <a:prstGeom prst="roundRect">
            <a:avLst/>
          </a:prstGeom>
          <a:solidFill>
            <a:srgbClr val="72A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BE674645-7AB9-D442-85FF-B7187BFFCEA8}"/>
              </a:ext>
            </a:extLst>
          </p:cNvPr>
          <p:cNvSpPr/>
          <p:nvPr/>
        </p:nvSpPr>
        <p:spPr>
          <a:xfrm rot="10800000">
            <a:off x="7258974" y="2825037"/>
            <a:ext cx="528357" cy="482273"/>
          </a:xfrm>
          <a:prstGeom prst="roundRect">
            <a:avLst/>
          </a:prstGeom>
          <a:solidFill>
            <a:srgbClr val="608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B636EF88-5EF3-1F42-901D-408778A0ECFB}"/>
              </a:ext>
            </a:extLst>
          </p:cNvPr>
          <p:cNvSpPr/>
          <p:nvPr/>
        </p:nvSpPr>
        <p:spPr>
          <a:xfrm rot="10800000">
            <a:off x="5640212" y="2827205"/>
            <a:ext cx="1019601" cy="482273"/>
          </a:xfrm>
          <a:prstGeom prst="roundRect">
            <a:avLst/>
          </a:prstGeom>
          <a:solidFill>
            <a:srgbClr val="608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3F58817-BB11-4B49-81A8-AC3488A48281}"/>
              </a:ext>
            </a:extLst>
          </p:cNvPr>
          <p:cNvCxnSpPr>
            <a:cxnSpLocks/>
          </p:cNvCxnSpPr>
          <p:nvPr/>
        </p:nvCxnSpPr>
        <p:spPr>
          <a:xfrm rot="10800000">
            <a:off x="6345561" y="3906637"/>
            <a:ext cx="724852" cy="0"/>
          </a:xfrm>
          <a:prstGeom prst="line">
            <a:avLst/>
          </a:prstGeom>
          <a:ln w="127000">
            <a:solidFill>
              <a:srgbClr val="72A1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84B6065-59F5-4847-B605-2337CFE9258D}"/>
              </a:ext>
            </a:extLst>
          </p:cNvPr>
          <p:cNvCxnSpPr>
            <a:cxnSpLocks/>
          </p:cNvCxnSpPr>
          <p:nvPr/>
        </p:nvCxnSpPr>
        <p:spPr>
          <a:xfrm rot="10800000">
            <a:off x="6416981" y="3075664"/>
            <a:ext cx="1212838" cy="0"/>
          </a:xfrm>
          <a:prstGeom prst="line">
            <a:avLst/>
          </a:prstGeom>
          <a:ln w="127000">
            <a:solidFill>
              <a:srgbClr val="608E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22520CD1-8067-1A4F-8519-EC098B38361C}"/>
              </a:ext>
            </a:extLst>
          </p:cNvPr>
          <p:cNvSpPr/>
          <p:nvPr/>
        </p:nvSpPr>
        <p:spPr>
          <a:xfrm rot="10800000">
            <a:off x="5764685" y="1980631"/>
            <a:ext cx="1253092" cy="482267"/>
          </a:xfrm>
          <a:prstGeom prst="roundRect">
            <a:avLst/>
          </a:prstGeom>
          <a:solidFill>
            <a:srgbClr val="4E7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5A3FE50E-BC56-C84D-9AEE-382393CE8933}"/>
              </a:ext>
            </a:extLst>
          </p:cNvPr>
          <p:cNvSpPr/>
          <p:nvPr/>
        </p:nvSpPr>
        <p:spPr>
          <a:xfrm rot="10800000">
            <a:off x="7262978" y="1980634"/>
            <a:ext cx="526492" cy="482272"/>
          </a:xfrm>
          <a:prstGeom prst="roundRect">
            <a:avLst/>
          </a:prstGeom>
          <a:solidFill>
            <a:srgbClr val="4E7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1676125-0673-4442-A9B2-5F79FD7A49A5}"/>
              </a:ext>
            </a:extLst>
          </p:cNvPr>
          <p:cNvCxnSpPr>
            <a:cxnSpLocks/>
          </p:cNvCxnSpPr>
          <p:nvPr/>
        </p:nvCxnSpPr>
        <p:spPr>
          <a:xfrm rot="10800000">
            <a:off x="6832104" y="2228734"/>
            <a:ext cx="678025" cy="0"/>
          </a:xfrm>
          <a:prstGeom prst="line">
            <a:avLst/>
          </a:prstGeom>
          <a:ln w="127000">
            <a:solidFill>
              <a:srgbClr val="4E7B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1792951B-50F7-E242-BA74-0102111D1842}"/>
              </a:ext>
            </a:extLst>
          </p:cNvPr>
          <p:cNvSpPr/>
          <p:nvPr/>
        </p:nvSpPr>
        <p:spPr>
          <a:xfrm rot="10800000">
            <a:off x="5318081" y="4520357"/>
            <a:ext cx="2469248" cy="484028"/>
          </a:xfrm>
          <a:prstGeom prst="roundRect">
            <a:avLst/>
          </a:prstGeom>
          <a:solidFill>
            <a:srgbClr val="86B4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4713C1B3-B4F5-144F-A387-70003BDCADF5}"/>
              </a:ext>
            </a:extLst>
          </p:cNvPr>
          <p:cNvSpPr/>
          <p:nvPr/>
        </p:nvSpPr>
        <p:spPr>
          <a:xfrm rot="10800000">
            <a:off x="6997867" y="3673781"/>
            <a:ext cx="528357" cy="482273"/>
          </a:xfrm>
          <a:prstGeom prst="roundRect">
            <a:avLst/>
          </a:prstGeom>
          <a:solidFill>
            <a:srgbClr val="72A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C38B6D1C-5259-3A47-BD1F-A768BDF1A95D}"/>
              </a:ext>
            </a:extLst>
          </p:cNvPr>
          <p:cNvSpPr/>
          <p:nvPr/>
        </p:nvSpPr>
        <p:spPr>
          <a:xfrm>
            <a:off x="3186912" y="524699"/>
            <a:ext cx="5818173" cy="5818173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2313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gradFill>
            <a:gsLst>
              <a:gs pos="27000">
                <a:schemeClr val="accent1">
                  <a:lumMod val="96000"/>
                  <a:lumOff val="4000"/>
                </a:schemeClr>
              </a:gs>
              <a:gs pos="100000">
                <a:srgbClr val="92D050">
                  <a:lumMod val="77000"/>
                  <a:lumOff val="23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C68518-E0C7-7842-BAB7-F2C91A5BFE16}"/>
              </a:ext>
            </a:extLst>
          </p:cNvPr>
          <p:cNvGrpSpPr/>
          <p:nvPr/>
        </p:nvGrpSpPr>
        <p:grpSpPr>
          <a:xfrm>
            <a:off x="3280285" y="1418264"/>
            <a:ext cx="5558176" cy="3562774"/>
            <a:chOff x="3958222" y="1823169"/>
            <a:chExt cx="5203587" cy="333548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>
              <a:off x="3958222" y="2851949"/>
              <a:ext cx="3785746" cy="23015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044627" y="2814272"/>
              <a:ext cx="2117182" cy="23443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5705076" y="2867102"/>
              <a:ext cx="2582032" cy="22794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5834452" y="1823169"/>
              <a:ext cx="2478264" cy="20193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89B02BF-F9C7-7341-855E-764522642405}"/>
                </a:ext>
              </a:extLst>
            </p:cNvPr>
            <p:cNvSpPr/>
            <p:nvPr/>
          </p:nvSpPr>
          <p:spPr>
            <a:xfrm rot="1191102">
              <a:off x="4531339" y="2353291"/>
              <a:ext cx="1627495" cy="16387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8F0CD44-716D-6544-838C-5CDA60AF876A}"/>
              </a:ext>
            </a:extLst>
          </p:cNvPr>
          <p:cNvSpPr/>
          <p:nvPr/>
        </p:nvSpPr>
        <p:spPr>
          <a:xfrm rot="10800000">
            <a:off x="3240268" y="3468635"/>
            <a:ext cx="1511716" cy="375710"/>
          </a:xfrm>
          <a:prstGeom prst="roundRect">
            <a:avLst/>
          </a:prstGeom>
          <a:solidFill>
            <a:srgbClr val="709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9D1D2B1-9744-1049-99EF-556BD6FF5B10}"/>
              </a:ext>
            </a:extLst>
          </p:cNvPr>
          <p:cNvSpPr/>
          <p:nvPr/>
        </p:nvSpPr>
        <p:spPr>
          <a:xfrm rot="10800000">
            <a:off x="5760000" y="3467347"/>
            <a:ext cx="533777" cy="377000"/>
          </a:xfrm>
          <a:prstGeom prst="roundRect">
            <a:avLst/>
          </a:prstGeom>
          <a:solidFill>
            <a:srgbClr val="709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D33918E0-6E63-B848-8374-053530B9EC0D}"/>
              </a:ext>
            </a:extLst>
          </p:cNvPr>
          <p:cNvSpPr/>
          <p:nvPr/>
        </p:nvSpPr>
        <p:spPr>
          <a:xfrm rot="10800000">
            <a:off x="5765421" y="2898395"/>
            <a:ext cx="528357" cy="393409"/>
          </a:xfrm>
          <a:prstGeom prst="roundRect">
            <a:avLst/>
          </a:prstGeom>
          <a:solidFill>
            <a:srgbClr val="6390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F02449D5-FDA3-8A4A-B64F-03AA97E724EA}"/>
              </a:ext>
            </a:extLst>
          </p:cNvPr>
          <p:cNvSpPr/>
          <p:nvPr/>
        </p:nvSpPr>
        <p:spPr>
          <a:xfrm rot="10800000">
            <a:off x="3280285" y="2893281"/>
            <a:ext cx="2229510" cy="400692"/>
          </a:xfrm>
          <a:prstGeom prst="roundRect">
            <a:avLst/>
          </a:prstGeom>
          <a:solidFill>
            <a:srgbClr val="6390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7CC4C83C-966C-9D44-AE3E-DB561E4A8676}"/>
              </a:ext>
            </a:extLst>
          </p:cNvPr>
          <p:cNvSpPr/>
          <p:nvPr/>
        </p:nvSpPr>
        <p:spPr>
          <a:xfrm rot="10800000">
            <a:off x="3840479" y="2322420"/>
            <a:ext cx="1674323" cy="396199"/>
          </a:xfrm>
          <a:prstGeom prst="roundRect">
            <a:avLst/>
          </a:prstGeom>
          <a:solidFill>
            <a:srgbClr val="5582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039D38D2-96CD-2047-8DBD-CE68F366306E}"/>
              </a:ext>
            </a:extLst>
          </p:cNvPr>
          <p:cNvSpPr/>
          <p:nvPr/>
        </p:nvSpPr>
        <p:spPr>
          <a:xfrm rot="10800000">
            <a:off x="5760002" y="2322420"/>
            <a:ext cx="526492" cy="396199"/>
          </a:xfrm>
          <a:prstGeom prst="roundRect">
            <a:avLst/>
          </a:prstGeom>
          <a:solidFill>
            <a:srgbClr val="5582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5F1197-0880-864A-A0BB-25CB93484652}"/>
              </a:ext>
            </a:extLst>
          </p:cNvPr>
          <p:cNvCxnSpPr>
            <a:cxnSpLocks/>
          </p:cNvCxnSpPr>
          <p:nvPr/>
        </p:nvCxnSpPr>
        <p:spPr>
          <a:xfrm flipH="1">
            <a:off x="5369921" y="2517149"/>
            <a:ext cx="2217672" cy="0"/>
          </a:xfrm>
          <a:prstGeom prst="line">
            <a:avLst/>
          </a:prstGeom>
          <a:ln w="101600">
            <a:solidFill>
              <a:srgbClr val="55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FD07E2FC-FE49-D549-8D79-AFFA6F5F1463}"/>
              </a:ext>
            </a:extLst>
          </p:cNvPr>
          <p:cNvSpPr/>
          <p:nvPr/>
        </p:nvSpPr>
        <p:spPr>
          <a:xfrm rot="10800000">
            <a:off x="7359331" y="4015706"/>
            <a:ext cx="1534821" cy="382653"/>
          </a:xfrm>
          <a:prstGeom prst="roundRect">
            <a:avLst/>
          </a:prstGeom>
          <a:solidFill>
            <a:srgbClr val="7BA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43742850-AA21-7A4F-B012-05407F5AEE9F}"/>
              </a:ext>
            </a:extLst>
          </p:cNvPr>
          <p:cNvSpPr/>
          <p:nvPr/>
        </p:nvSpPr>
        <p:spPr>
          <a:xfrm rot="10800000">
            <a:off x="7359332" y="2342488"/>
            <a:ext cx="1232979" cy="376130"/>
          </a:xfrm>
          <a:prstGeom prst="roundRect">
            <a:avLst/>
          </a:prstGeom>
          <a:solidFill>
            <a:srgbClr val="5582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CA92AF26-817A-CC4C-AF8D-E79CA66FD869}"/>
              </a:ext>
            </a:extLst>
          </p:cNvPr>
          <p:cNvSpPr/>
          <p:nvPr/>
        </p:nvSpPr>
        <p:spPr>
          <a:xfrm rot="10800000">
            <a:off x="6507916" y="2915674"/>
            <a:ext cx="2330428" cy="376130"/>
          </a:xfrm>
          <a:prstGeom prst="roundRect">
            <a:avLst/>
          </a:prstGeom>
          <a:solidFill>
            <a:srgbClr val="6390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48B96B4-2625-F046-85DC-9B35E1E14793}"/>
              </a:ext>
            </a:extLst>
          </p:cNvPr>
          <p:cNvCxnSpPr>
            <a:cxnSpLocks/>
          </p:cNvCxnSpPr>
          <p:nvPr/>
        </p:nvCxnSpPr>
        <p:spPr>
          <a:xfrm rot="10800000">
            <a:off x="5369921" y="3105962"/>
            <a:ext cx="1212838" cy="0"/>
          </a:xfrm>
          <a:prstGeom prst="line">
            <a:avLst/>
          </a:prstGeom>
          <a:ln w="101600">
            <a:solidFill>
              <a:srgbClr val="6390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2F8642EC-3289-B347-ACF9-9A9BB855B733}"/>
              </a:ext>
            </a:extLst>
          </p:cNvPr>
          <p:cNvSpPr/>
          <p:nvPr/>
        </p:nvSpPr>
        <p:spPr>
          <a:xfrm rot="10800000">
            <a:off x="6507915" y="3461812"/>
            <a:ext cx="2386239" cy="376999"/>
          </a:xfrm>
          <a:prstGeom prst="roundRect">
            <a:avLst/>
          </a:prstGeom>
          <a:solidFill>
            <a:srgbClr val="709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5F31B37-54ED-804A-ABCD-2627F0131353}"/>
              </a:ext>
            </a:extLst>
          </p:cNvPr>
          <p:cNvCxnSpPr>
            <a:cxnSpLocks/>
          </p:cNvCxnSpPr>
          <p:nvPr/>
        </p:nvCxnSpPr>
        <p:spPr>
          <a:xfrm flipH="1">
            <a:off x="4491080" y="3658892"/>
            <a:ext cx="2454105" cy="0"/>
          </a:xfrm>
          <a:prstGeom prst="line">
            <a:avLst/>
          </a:prstGeom>
          <a:ln w="101600">
            <a:solidFill>
              <a:srgbClr val="709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C348CA45-B495-2947-8D73-83A8D4BBDDD6}"/>
              </a:ext>
            </a:extLst>
          </p:cNvPr>
          <p:cNvSpPr/>
          <p:nvPr/>
        </p:nvSpPr>
        <p:spPr>
          <a:xfrm rot="10800000">
            <a:off x="6507917" y="2322419"/>
            <a:ext cx="526492" cy="396199"/>
          </a:xfrm>
          <a:prstGeom prst="roundRect">
            <a:avLst/>
          </a:prstGeom>
          <a:solidFill>
            <a:srgbClr val="5582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17BF4E6-1638-C048-AA8D-61BCBD30FE72}"/>
              </a:ext>
            </a:extLst>
          </p:cNvPr>
          <p:cNvSpPr/>
          <p:nvPr/>
        </p:nvSpPr>
        <p:spPr>
          <a:xfrm rot="10800000">
            <a:off x="5766885" y="4015706"/>
            <a:ext cx="519607" cy="379012"/>
          </a:xfrm>
          <a:prstGeom prst="roundRect">
            <a:avLst/>
          </a:prstGeom>
          <a:solidFill>
            <a:srgbClr val="7BA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E5909EB9-CF93-AA47-BA78-79FE05893128}"/>
              </a:ext>
            </a:extLst>
          </p:cNvPr>
          <p:cNvSpPr/>
          <p:nvPr/>
        </p:nvSpPr>
        <p:spPr>
          <a:xfrm rot="10800000">
            <a:off x="6507917" y="4015706"/>
            <a:ext cx="526492" cy="375711"/>
          </a:xfrm>
          <a:prstGeom prst="roundRect">
            <a:avLst/>
          </a:prstGeom>
          <a:solidFill>
            <a:srgbClr val="7BA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9825810A-83A1-7F4F-8D33-79626F5E2146}"/>
              </a:ext>
            </a:extLst>
          </p:cNvPr>
          <p:cNvSpPr/>
          <p:nvPr/>
        </p:nvSpPr>
        <p:spPr>
          <a:xfrm rot="10800000">
            <a:off x="3290095" y="4015706"/>
            <a:ext cx="1461887" cy="375711"/>
          </a:xfrm>
          <a:prstGeom prst="roundRect">
            <a:avLst/>
          </a:prstGeom>
          <a:solidFill>
            <a:srgbClr val="7BA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16265CC-3A87-044D-9245-6A9E3A5E7B36}"/>
              </a:ext>
            </a:extLst>
          </p:cNvPr>
          <p:cNvCxnSpPr>
            <a:cxnSpLocks/>
          </p:cNvCxnSpPr>
          <p:nvPr/>
        </p:nvCxnSpPr>
        <p:spPr>
          <a:xfrm flipH="1">
            <a:off x="4595281" y="4187960"/>
            <a:ext cx="3001437" cy="0"/>
          </a:xfrm>
          <a:prstGeom prst="line">
            <a:avLst/>
          </a:prstGeom>
          <a:ln w="101600">
            <a:solidFill>
              <a:srgbClr val="7BAA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>
            <a:extLst>
              <a:ext uri="{FF2B5EF4-FFF2-40B4-BE49-F238E27FC236}">
                <a16:creationId xmlns:a16="http://schemas.microsoft.com/office/drawing/2014/main" id="{D3A089B5-C430-224B-9E3D-BF06DFBB8526}"/>
              </a:ext>
            </a:extLst>
          </p:cNvPr>
          <p:cNvSpPr/>
          <p:nvPr/>
        </p:nvSpPr>
        <p:spPr>
          <a:xfrm>
            <a:off x="3065532" y="398532"/>
            <a:ext cx="6060935" cy="6060935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8801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>
            <a:off x="3272805" y="570137"/>
            <a:ext cx="5717726" cy="571772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720280-C296-A14C-966D-8DE0BF3FB56E}"/>
              </a:ext>
            </a:extLst>
          </p:cNvPr>
          <p:cNvGrpSpPr/>
          <p:nvPr/>
        </p:nvGrpSpPr>
        <p:grpSpPr>
          <a:xfrm flipH="1">
            <a:off x="5499099" y="1482176"/>
            <a:ext cx="3393056" cy="3290880"/>
            <a:chOff x="6846472" y="2601355"/>
            <a:chExt cx="1536120" cy="153457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 rot="5400000">
              <a:off x="6504268" y="2943560"/>
              <a:ext cx="1534577" cy="8501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383848" y="3156488"/>
              <a:ext cx="998744" cy="971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6846472" y="3211926"/>
              <a:ext cx="1218029" cy="92400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7272049" y="2804408"/>
              <a:ext cx="865223" cy="8185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5869230" y="2213430"/>
            <a:ext cx="1591089" cy="520535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489BC28B-6B7A-8545-80BF-23DF24C2A774}"/>
              </a:ext>
            </a:extLst>
          </p:cNvPr>
          <p:cNvSpPr/>
          <p:nvPr/>
        </p:nvSpPr>
        <p:spPr>
          <a:xfrm>
            <a:off x="5495541" y="3119290"/>
            <a:ext cx="1963051" cy="52687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>
            <a:off x="3250222" y="3122769"/>
            <a:ext cx="802592" cy="5205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>
            <a:off x="4821112" y="3122769"/>
            <a:ext cx="875191" cy="5205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>
            <a:off x="3991581" y="3381279"/>
            <a:ext cx="1029803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A015295-86D8-B849-94D4-29AA34AED0CF}"/>
              </a:ext>
            </a:extLst>
          </p:cNvPr>
          <p:cNvSpPr/>
          <p:nvPr/>
        </p:nvSpPr>
        <p:spPr>
          <a:xfrm>
            <a:off x="5495541" y="4011697"/>
            <a:ext cx="1963052" cy="51584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>
            <a:off x="4430292" y="4035573"/>
            <a:ext cx="1260321" cy="5158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>
            <a:off x="3531496" y="4035576"/>
            <a:ext cx="527151" cy="51584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>
            <a:off x="3944350" y="4296713"/>
            <a:ext cx="65470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A02F03E-73C5-7547-AE30-FFFFFD9BC36D}"/>
              </a:ext>
            </a:extLst>
          </p:cNvPr>
          <p:cNvSpPr/>
          <p:nvPr/>
        </p:nvSpPr>
        <p:spPr>
          <a:xfrm>
            <a:off x="3331377" y="4035571"/>
            <a:ext cx="421043" cy="51584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>
            <a:off x="4820179" y="2193705"/>
            <a:ext cx="875191" cy="52053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>
            <a:off x="3677874" y="2193700"/>
            <a:ext cx="752418" cy="5205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>
            <a:off x="4249096" y="2452864"/>
            <a:ext cx="699924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DF7DD7E-AE10-6E4E-9871-7F5C439BE83A}"/>
              </a:ext>
            </a:extLst>
          </p:cNvPr>
          <p:cNvSpPr/>
          <p:nvPr/>
        </p:nvSpPr>
        <p:spPr>
          <a:xfrm>
            <a:off x="3358231" y="2192596"/>
            <a:ext cx="946823" cy="52053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18261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26492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 rot="5400000">
            <a:off x="3358793" y="691793"/>
            <a:ext cx="5474415" cy="5474415"/>
          </a:xfrm>
          <a:prstGeom prst="ellipse">
            <a:avLst/>
          </a:prstGeom>
          <a:gradFill>
            <a:gsLst>
              <a:gs pos="27000">
                <a:schemeClr val="accent1">
                  <a:lumMod val="93000"/>
                  <a:lumOff val="7000"/>
                </a:schemeClr>
              </a:gs>
              <a:gs pos="100000">
                <a:srgbClr val="FFDF2E">
                  <a:lumMod val="80000"/>
                  <a:lumOff val="2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C68518-E0C7-7842-BAB7-F2C91A5BFE16}"/>
              </a:ext>
            </a:extLst>
          </p:cNvPr>
          <p:cNvGrpSpPr/>
          <p:nvPr/>
        </p:nvGrpSpPr>
        <p:grpSpPr>
          <a:xfrm rot="5400000">
            <a:off x="4855772" y="2040955"/>
            <a:ext cx="4330894" cy="2776091"/>
            <a:chOff x="3958222" y="1823169"/>
            <a:chExt cx="5203587" cy="333548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F69B6C-48BF-DD45-8A70-4DC912FC8BD4}"/>
                </a:ext>
              </a:extLst>
            </p:cNvPr>
            <p:cNvSpPr/>
            <p:nvPr/>
          </p:nvSpPr>
          <p:spPr>
            <a:xfrm>
              <a:off x="3958222" y="2805547"/>
              <a:ext cx="3785746" cy="23479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8A5491-83C8-884C-BC3F-FF281BAD9FDE}"/>
                </a:ext>
              </a:extLst>
            </p:cNvPr>
            <p:cNvSpPr/>
            <p:nvPr/>
          </p:nvSpPr>
          <p:spPr>
            <a:xfrm rot="1191102">
              <a:off x="7044627" y="2814272"/>
              <a:ext cx="2117182" cy="23443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C516B5C-972B-0240-9787-5F80F97AFD2E}"/>
                </a:ext>
              </a:extLst>
            </p:cNvPr>
            <p:cNvSpPr/>
            <p:nvPr/>
          </p:nvSpPr>
          <p:spPr>
            <a:xfrm>
              <a:off x="5705076" y="2867102"/>
              <a:ext cx="2582032" cy="22794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5032A63-9D9A-CF46-B796-D03B40EBF9F6}"/>
                </a:ext>
              </a:extLst>
            </p:cNvPr>
            <p:cNvSpPr/>
            <p:nvPr/>
          </p:nvSpPr>
          <p:spPr>
            <a:xfrm rot="1191102">
              <a:off x="5834452" y="1823169"/>
              <a:ext cx="2478264" cy="20193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89B02BF-F9C7-7341-855E-764522642405}"/>
                </a:ext>
              </a:extLst>
            </p:cNvPr>
            <p:cNvSpPr/>
            <p:nvPr/>
          </p:nvSpPr>
          <p:spPr>
            <a:xfrm rot="1191102">
              <a:off x="4605314" y="2143616"/>
              <a:ext cx="1627495" cy="16387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 rot="10800000">
            <a:off x="3726374" y="3511903"/>
            <a:ext cx="710046" cy="28779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 rot="10800000">
            <a:off x="4767407" y="3511904"/>
            <a:ext cx="714350" cy="28779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 rot="10800000">
            <a:off x="4993279" y="3001067"/>
            <a:ext cx="488477" cy="28779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 rot="10800000">
            <a:off x="3726374" y="3003073"/>
            <a:ext cx="712967" cy="28779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 rot="10800000">
            <a:off x="4239823" y="3655799"/>
            <a:ext cx="67014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 rot="10800000">
            <a:off x="4239823" y="3153887"/>
            <a:ext cx="112129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A32DF839-9ECA-824A-84FD-90134229BB35}"/>
              </a:ext>
            </a:extLst>
          </p:cNvPr>
          <p:cNvGrpSpPr/>
          <p:nvPr/>
        </p:nvGrpSpPr>
        <p:grpSpPr>
          <a:xfrm>
            <a:off x="3726378" y="2471146"/>
            <a:ext cx="1755378" cy="287790"/>
            <a:chOff x="3248889" y="2278135"/>
            <a:chExt cx="2109094" cy="345781"/>
          </a:xfrm>
        </p:grpSpPr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F42C2D83-351F-444D-A268-2F36D13284E0}"/>
                </a:ext>
              </a:extLst>
            </p:cNvPr>
            <p:cNvSpPr/>
            <p:nvPr/>
          </p:nvSpPr>
          <p:spPr>
            <a:xfrm rot="10800000">
              <a:off x="3248889" y="2278135"/>
              <a:ext cx="1251888" cy="34578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42D4D6DF-4932-184E-A66A-7AACEEFA5364}"/>
                </a:ext>
              </a:extLst>
            </p:cNvPr>
            <p:cNvSpPr/>
            <p:nvPr/>
          </p:nvSpPr>
          <p:spPr>
            <a:xfrm rot="10800000">
              <a:off x="4773148" y="2278135"/>
              <a:ext cx="584835" cy="34578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40569EA-2656-484F-900A-9EF8124476C4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334523" y="2451025"/>
              <a:ext cx="753160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9D15715C-9AF9-5F4E-901B-7D14BB63910C}"/>
              </a:ext>
            </a:extLst>
          </p:cNvPr>
          <p:cNvSpPr/>
          <p:nvPr/>
        </p:nvSpPr>
        <p:spPr>
          <a:xfrm rot="10800000">
            <a:off x="3718858" y="4024098"/>
            <a:ext cx="1762899" cy="28779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8F0CD44-716D-6544-838C-5CDA60AF876A}"/>
              </a:ext>
            </a:extLst>
          </p:cNvPr>
          <p:cNvSpPr/>
          <p:nvPr/>
        </p:nvSpPr>
        <p:spPr>
          <a:xfrm rot="10800000">
            <a:off x="5606406" y="3520154"/>
            <a:ext cx="710046" cy="287790"/>
          </a:xfrm>
          <a:prstGeom prst="roundRect">
            <a:avLst/>
          </a:prstGeom>
          <a:solidFill>
            <a:srgbClr val="92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9D1D2B1-9744-1049-99EF-556BD6FF5B10}"/>
              </a:ext>
            </a:extLst>
          </p:cNvPr>
          <p:cNvSpPr/>
          <p:nvPr/>
        </p:nvSpPr>
        <p:spPr>
          <a:xfrm rot="10800000">
            <a:off x="6647439" y="3520156"/>
            <a:ext cx="714350" cy="287790"/>
          </a:xfrm>
          <a:prstGeom prst="roundRect">
            <a:avLst/>
          </a:prstGeom>
          <a:solidFill>
            <a:srgbClr val="92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51B219C-9EDF-8C44-A608-E65378392949}"/>
              </a:ext>
            </a:extLst>
          </p:cNvPr>
          <p:cNvCxnSpPr>
            <a:cxnSpLocks/>
          </p:cNvCxnSpPr>
          <p:nvPr/>
        </p:nvCxnSpPr>
        <p:spPr>
          <a:xfrm rot="10800000">
            <a:off x="6119856" y="3664050"/>
            <a:ext cx="670140" cy="0"/>
          </a:xfrm>
          <a:prstGeom prst="line">
            <a:avLst/>
          </a:prstGeom>
          <a:ln w="76200">
            <a:solidFill>
              <a:srgbClr val="92A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D33918E0-6E63-B848-8374-053530B9EC0D}"/>
              </a:ext>
            </a:extLst>
          </p:cNvPr>
          <p:cNvSpPr/>
          <p:nvPr/>
        </p:nvSpPr>
        <p:spPr>
          <a:xfrm rot="10800000">
            <a:off x="6873311" y="3009319"/>
            <a:ext cx="488477" cy="287790"/>
          </a:xfrm>
          <a:prstGeom prst="roundRect">
            <a:avLst/>
          </a:prstGeom>
          <a:solidFill>
            <a:srgbClr val="7C95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F02449D5-FDA3-8A4A-B64F-03AA97E724EA}"/>
              </a:ext>
            </a:extLst>
          </p:cNvPr>
          <p:cNvSpPr/>
          <p:nvPr/>
        </p:nvSpPr>
        <p:spPr>
          <a:xfrm rot="10800000">
            <a:off x="5606406" y="3011324"/>
            <a:ext cx="712967" cy="287790"/>
          </a:xfrm>
          <a:prstGeom prst="roundRect">
            <a:avLst/>
          </a:prstGeom>
          <a:solidFill>
            <a:srgbClr val="7C95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7F0421C-CDC3-4440-837B-D21E96B44A1F}"/>
              </a:ext>
            </a:extLst>
          </p:cNvPr>
          <p:cNvCxnSpPr>
            <a:cxnSpLocks/>
          </p:cNvCxnSpPr>
          <p:nvPr/>
        </p:nvCxnSpPr>
        <p:spPr>
          <a:xfrm rot="10800000">
            <a:off x="6119856" y="3155219"/>
            <a:ext cx="1121293" cy="0"/>
          </a:xfrm>
          <a:prstGeom prst="line">
            <a:avLst/>
          </a:prstGeom>
          <a:ln w="76200">
            <a:solidFill>
              <a:srgbClr val="7C95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7CC4C83C-966C-9D44-AE3E-DB561E4A8676}"/>
              </a:ext>
            </a:extLst>
          </p:cNvPr>
          <p:cNvSpPr/>
          <p:nvPr/>
        </p:nvSpPr>
        <p:spPr>
          <a:xfrm rot="10800000">
            <a:off x="5606410" y="2479398"/>
            <a:ext cx="1041934" cy="287790"/>
          </a:xfrm>
          <a:prstGeom prst="roundRect">
            <a:avLst/>
          </a:prstGeom>
          <a:solidFill>
            <a:srgbClr val="658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039D38D2-96CD-2047-8DBD-CE68F366306E}"/>
              </a:ext>
            </a:extLst>
          </p:cNvPr>
          <p:cNvSpPr/>
          <p:nvPr/>
        </p:nvSpPr>
        <p:spPr>
          <a:xfrm rot="10800000">
            <a:off x="6875036" y="2479398"/>
            <a:ext cx="486752" cy="287790"/>
          </a:xfrm>
          <a:prstGeom prst="roundRect">
            <a:avLst/>
          </a:prstGeom>
          <a:solidFill>
            <a:srgbClr val="658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5F1197-0880-864A-A0BB-25CB93484652}"/>
              </a:ext>
            </a:extLst>
          </p:cNvPr>
          <p:cNvCxnSpPr>
            <a:cxnSpLocks/>
          </p:cNvCxnSpPr>
          <p:nvPr/>
        </p:nvCxnSpPr>
        <p:spPr>
          <a:xfrm rot="10800000">
            <a:off x="6509973" y="2623293"/>
            <a:ext cx="626848" cy="0"/>
          </a:xfrm>
          <a:prstGeom prst="line">
            <a:avLst/>
          </a:prstGeom>
          <a:ln w="76200">
            <a:solidFill>
              <a:srgbClr val="658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FD07E2FC-FE49-D549-8D79-AFFA6F5F1463}"/>
              </a:ext>
            </a:extLst>
          </p:cNvPr>
          <p:cNvSpPr/>
          <p:nvPr/>
        </p:nvSpPr>
        <p:spPr>
          <a:xfrm rot="10800000">
            <a:off x="5598891" y="4032350"/>
            <a:ext cx="1762899" cy="287790"/>
          </a:xfrm>
          <a:prstGeom prst="roundRect">
            <a:avLst/>
          </a:prstGeom>
          <a:solidFill>
            <a:srgbClr val="A8B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B5FFBCA-2220-7E44-B72D-276E8D284BD1}"/>
              </a:ext>
            </a:extLst>
          </p:cNvPr>
          <p:cNvSpPr/>
          <p:nvPr/>
        </p:nvSpPr>
        <p:spPr>
          <a:xfrm>
            <a:off x="3306589" y="639589"/>
            <a:ext cx="5578822" cy="5578822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2939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74B6511-B5ED-9842-808D-7E194839FBE0}"/>
              </a:ext>
            </a:extLst>
          </p:cNvPr>
          <p:cNvSpPr/>
          <p:nvPr/>
        </p:nvSpPr>
        <p:spPr>
          <a:xfrm rot="5400000">
            <a:off x="2807234" y="140234"/>
            <a:ext cx="6577532" cy="657753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524F3B3-697B-C84F-A0A9-F0393F3ECAC0}"/>
              </a:ext>
            </a:extLst>
          </p:cNvPr>
          <p:cNvSpPr/>
          <p:nvPr/>
        </p:nvSpPr>
        <p:spPr>
          <a:xfrm rot="5400000">
            <a:off x="2861023" y="183095"/>
            <a:ext cx="6479560" cy="647956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AF69B6C-48BF-DD45-8A70-4DC912FC8BD4}"/>
              </a:ext>
            </a:extLst>
          </p:cNvPr>
          <p:cNvSpPr/>
          <p:nvPr/>
        </p:nvSpPr>
        <p:spPr>
          <a:xfrm rot="5400000">
            <a:off x="4862371" y="1509884"/>
            <a:ext cx="3785746" cy="24203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8A5491-83C8-884C-BC3F-FF281BAD9FDE}"/>
              </a:ext>
            </a:extLst>
          </p:cNvPr>
          <p:cNvSpPr/>
          <p:nvPr/>
        </p:nvSpPr>
        <p:spPr>
          <a:xfrm rot="6046925">
            <a:off x="6271442" y="3990908"/>
            <a:ext cx="1710814" cy="23443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C516B5C-972B-0240-9787-5F80F97AFD2E}"/>
              </a:ext>
            </a:extLst>
          </p:cNvPr>
          <p:cNvSpPr/>
          <p:nvPr/>
        </p:nvSpPr>
        <p:spPr>
          <a:xfrm rot="5400000">
            <a:off x="4791664" y="3334372"/>
            <a:ext cx="3456732" cy="1936107"/>
          </a:xfrm>
          <a:prstGeom prst="roundRect">
            <a:avLst>
              <a:gd name="adj" fmla="val 213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5032A63-9D9A-CF46-B796-D03B40EBF9F6}"/>
              </a:ext>
            </a:extLst>
          </p:cNvPr>
          <p:cNvSpPr/>
          <p:nvPr/>
        </p:nvSpPr>
        <p:spPr>
          <a:xfrm rot="6591102">
            <a:off x="6752079" y="2980061"/>
            <a:ext cx="2478264" cy="20193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89B02BF-F9C7-7341-855E-764522642405}"/>
              </a:ext>
            </a:extLst>
          </p:cNvPr>
          <p:cNvSpPr/>
          <p:nvPr/>
        </p:nvSpPr>
        <p:spPr>
          <a:xfrm rot="6591102">
            <a:off x="6985234" y="1491900"/>
            <a:ext cx="1627495" cy="16387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284380C-8F6A-5043-B621-30B2A98D9B91}"/>
              </a:ext>
            </a:extLst>
          </p:cNvPr>
          <p:cNvSpPr/>
          <p:nvPr/>
        </p:nvSpPr>
        <p:spPr>
          <a:xfrm rot="10800000">
            <a:off x="3248884" y="3528607"/>
            <a:ext cx="853123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C674726-512B-DC43-A92A-5C2E75711159}"/>
              </a:ext>
            </a:extLst>
          </p:cNvPr>
          <p:cNvSpPr/>
          <p:nvPr/>
        </p:nvSpPr>
        <p:spPr>
          <a:xfrm rot="10800000">
            <a:off x="4499689" y="3528608"/>
            <a:ext cx="858294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B7554FA-85D8-5946-BD91-C6CFEED39B66}"/>
              </a:ext>
            </a:extLst>
          </p:cNvPr>
          <p:cNvSpPr/>
          <p:nvPr/>
        </p:nvSpPr>
        <p:spPr>
          <a:xfrm rot="10800000">
            <a:off x="4771076" y="2914836"/>
            <a:ext cx="586907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05A65F4-AAA3-F047-9202-21363839D426}"/>
              </a:ext>
            </a:extLst>
          </p:cNvPr>
          <p:cNvSpPr/>
          <p:nvPr/>
        </p:nvSpPr>
        <p:spPr>
          <a:xfrm rot="10800000">
            <a:off x="3248884" y="2917246"/>
            <a:ext cx="856633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A945AC-2183-214B-9152-BCF0BE200090}"/>
              </a:ext>
            </a:extLst>
          </p:cNvPr>
          <p:cNvCxnSpPr>
            <a:cxnSpLocks/>
          </p:cNvCxnSpPr>
          <p:nvPr/>
        </p:nvCxnSpPr>
        <p:spPr>
          <a:xfrm rot="10800000">
            <a:off x="3865796" y="3701499"/>
            <a:ext cx="80517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60EF11A-1521-C543-9945-6FA0A2CB2F29}"/>
              </a:ext>
            </a:extLst>
          </p:cNvPr>
          <p:cNvCxnSpPr>
            <a:cxnSpLocks/>
          </p:cNvCxnSpPr>
          <p:nvPr/>
        </p:nvCxnSpPr>
        <p:spPr>
          <a:xfrm rot="10800000">
            <a:off x="3865796" y="3098449"/>
            <a:ext cx="1347238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42C2D83-351F-444D-A268-2F36D13284E0}"/>
              </a:ext>
            </a:extLst>
          </p:cNvPr>
          <p:cNvSpPr/>
          <p:nvPr/>
        </p:nvSpPr>
        <p:spPr>
          <a:xfrm rot="10800000">
            <a:off x="3248888" y="2278133"/>
            <a:ext cx="1251888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2D4D6DF-4932-184E-A66A-7AACEEFA5364}"/>
              </a:ext>
            </a:extLst>
          </p:cNvPr>
          <p:cNvSpPr/>
          <p:nvPr/>
        </p:nvSpPr>
        <p:spPr>
          <a:xfrm rot="10800000">
            <a:off x="4773147" y="2278133"/>
            <a:ext cx="584835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0569EA-2656-484F-900A-9EF8124476C4}"/>
              </a:ext>
            </a:extLst>
          </p:cNvPr>
          <p:cNvCxnSpPr>
            <a:cxnSpLocks/>
          </p:cNvCxnSpPr>
          <p:nvPr/>
        </p:nvCxnSpPr>
        <p:spPr>
          <a:xfrm rot="10800000">
            <a:off x="4334522" y="2451023"/>
            <a:ext cx="75316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9D15715C-9AF9-5F4E-901B-7D14BB63910C}"/>
              </a:ext>
            </a:extLst>
          </p:cNvPr>
          <p:cNvSpPr/>
          <p:nvPr/>
        </p:nvSpPr>
        <p:spPr>
          <a:xfrm rot="10800000">
            <a:off x="3239852" y="4144010"/>
            <a:ext cx="2118130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E8F0CD44-716D-6544-838C-5CDA60AF876A}"/>
              </a:ext>
            </a:extLst>
          </p:cNvPr>
          <p:cNvSpPr/>
          <p:nvPr/>
        </p:nvSpPr>
        <p:spPr>
          <a:xfrm rot="10800000">
            <a:off x="5523933" y="3538520"/>
            <a:ext cx="853123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9D1D2B1-9744-1049-99EF-556BD6FF5B10}"/>
              </a:ext>
            </a:extLst>
          </p:cNvPr>
          <p:cNvSpPr/>
          <p:nvPr/>
        </p:nvSpPr>
        <p:spPr>
          <a:xfrm rot="10800000">
            <a:off x="6774738" y="3538521"/>
            <a:ext cx="858294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D33918E0-6E63-B848-8374-053530B9EC0D}"/>
              </a:ext>
            </a:extLst>
          </p:cNvPr>
          <p:cNvSpPr/>
          <p:nvPr/>
        </p:nvSpPr>
        <p:spPr>
          <a:xfrm rot="10800000">
            <a:off x="7046125" y="2924749"/>
            <a:ext cx="586907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F02449D5-FDA3-8A4A-B64F-03AA97E724EA}"/>
              </a:ext>
            </a:extLst>
          </p:cNvPr>
          <p:cNvSpPr/>
          <p:nvPr/>
        </p:nvSpPr>
        <p:spPr>
          <a:xfrm rot="10800000">
            <a:off x="5523933" y="2927159"/>
            <a:ext cx="856633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51B219C-9EDF-8C44-A608-E65378392949}"/>
              </a:ext>
            </a:extLst>
          </p:cNvPr>
          <p:cNvCxnSpPr>
            <a:cxnSpLocks/>
          </p:cNvCxnSpPr>
          <p:nvPr/>
        </p:nvCxnSpPr>
        <p:spPr>
          <a:xfrm rot="10800000">
            <a:off x="6140845" y="3711412"/>
            <a:ext cx="805176" cy="0"/>
          </a:xfrm>
          <a:prstGeom prst="line">
            <a:avLst/>
          </a:prstGeom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7F0421C-CDC3-4440-837B-D21E96B44A1F}"/>
              </a:ext>
            </a:extLst>
          </p:cNvPr>
          <p:cNvCxnSpPr>
            <a:cxnSpLocks/>
          </p:cNvCxnSpPr>
          <p:nvPr/>
        </p:nvCxnSpPr>
        <p:spPr>
          <a:xfrm rot="10800000">
            <a:off x="6140845" y="3100049"/>
            <a:ext cx="1347238" cy="0"/>
          </a:xfrm>
          <a:prstGeom prst="line">
            <a:avLst/>
          </a:prstGeom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7CC4C83C-966C-9D44-AE3E-DB561E4A8676}"/>
              </a:ext>
            </a:extLst>
          </p:cNvPr>
          <p:cNvSpPr/>
          <p:nvPr/>
        </p:nvSpPr>
        <p:spPr>
          <a:xfrm rot="10800000">
            <a:off x="5523937" y="2288046"/>
            <a:ext cx="1251888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039D38D2-96CD-2047-8DBD-CE68F366306E}"/>
              </a:ext>
            </a:extLst>
          </p:cNvPr>
          <p:cNvSpPr/>
          <p:nvPr/>
        </p:nvSpPr>
        <p:spPr>
          <a:xfrm rot="10800000">
            <a:off x="7048196" y="2288046"/>
            <a:ext cx="584835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5F1197-0880-864A-A0BB-25CB93484652}"/>
              </a:ext>
            </a:extLst>
          </p:cNvPr>
          <p:cNvCxnSpPr>
            <a:cxnSpLocks/>
          </p:cNvCxnSpPr>
          <p:nvPr/>
        </p:nvCxnSpPr>
        <p:spPr>
          <a:xfrm rot="10800000">
            <a:off x="6609571" y="2460936"/>
            <a:ext cx="753160" cy="0"/>
          </a:xfrm>
          <a:prstGeom prst="line">
            <a:avLst/>
          </a:prstGeom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FD07E2FC-FE49-D549-8D79-AFFA6F5F1463}"/>
              </a:ext>
            </a:extLst>
          </p:cNvPr>
          <p:cNvSpPr/>
          <p:nvPr/>
        </p:nvSpPr>
        <p:spPr>
          <a:xfrm rot="10800000">
            <a:off x="5514901" y="4153923"/>
            <a:ext cx="2118130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EAE1832-8D6A-B14C-B4A3-E26E3591FD01}"/>
              </a:ext>
            </a:extLst>
          </p:cNvPr>
          <p:cNvSpPr/>
          <p:nvPr/>
        </p:nvSpPr>
        <p:spPr>
          <a:xfrm rot="10800000">
            <a:off x="4766860" y="4755969"/>
            <a:ext cx="586907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BD954036-0F7E-FB47-9487-96169D59CDF1}"/>
              </a:ext>
            </a:extLst>
          </p:cNvPr>
          <p:cNvSpPr/>
          <p:nvPr/>
        </p:nvSpPr>
        <p:spPr>
          <a:xfrm rot="10800000">
            <a:off x="3514390" y="4758378"/>
            <a:ext cx="586910" cy="3457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F02C691-F96C-1546-A6B0-CCA30F4AD2AF}"/>
              </a:ext>
            </a:extLst>
          </p:cNvPr>
          <p:cNvCxnSpPr>
            <a:cxnSpLocks/>
          </p:cNvCxnSpPr>
          <p:nvPr/>
        </p:nvCxnSpPr>
        <p:spPr>
          <a:xfrm rot="10800000">
            <a:off x="3861580" y="4939582"/>
            <a:ext cx="1347238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C4E1C74-FFB2-174C-B4EA-12DE827507A0}"/>
              </a:ext>
            </a:extLst>
          </p:cNvPr>
          <p:cNvSpPr/>
          <p:nvPr/>
        </p:nvSpPr>
        <p:spPr>
          <a:xfrm>
            <a:off x="5516838" y="4755970"/>
            <a:ext cx="586907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653C0ACF-202A-8C47-91A9-60C9B393A31E}"/>
              </a:ext>
            </a:extLst>
          </p:cNvPr>
          <p:cNvSpPr/>
          <p:nvPr/>
        </p:nvSpPr>
        <p:spPr>
          <a:xfrm>
            <a:off x="6769305" y="4753561"/>
            <a:ext cx="586910" cy="34578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52EDEEF-A99D-A74F-9319-BB6956CAE678}"/>
              </a:ext>
            </a:extLst>
          </p:cNvPr>
          <p:cNvCxnSpPr>
            <a:cxnSpLocks/>
          </p:cNvCxnSpPr>
          <p:nvPr/>
        </p:nvCxnSpPr>
        <p:spPr>
          <a:xfrm>
            <a:off x="5661787" y="4918138"/>
            <a:ext cx="1347238" cy="0"/>
          </a:xfrm>
          <a:prstGeom prst="line">
            <a:avLst/>
          </a:prstGeom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055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7B26499F-21BE-F946-8508-E126402E8959}"/>
              </a:ext>
            </a:extLst>
          </p:cNvPr>
          <p:cNvSpPr/>
          <p:nvPr/>
        </p:nvSpPr>
        <p:spPr>
          <a:xfrm rot="10800000">
            <a:off x="5378747" y="1122481"/>
            <a:ext cx="3588517" cy="4377926"/>
          </a:xfrm>
          <a:custGeom>
            <a:avLst/>
            <a:gdLst>
              <a:gd name="connsiteX0" fmla="*/ 1288910 w 3588517"/>
              <a:gd name="connsiteY0" fmla="*/ 4376612 h 4377926"/>
              <a:gd name="connsiteX1" fmla="*/ 1110194 w 3588517"/>
              <a:gd name="connsiteY1" fmla="*/ 4339687 h 4377926"/>
              <a:gd name="connsiteX2" fmla="*/ 816145 w 3588517"/>
              <a:gd name="connsiteY2" fmla="*/ 4126768 h 4377926"/>
              <a:gd name="connsiteX3" fmla="*/ 799070 w 3588517"/>
              <a:gd name="connsiteY3" fmla="*/ 4102978 h 4377926"/>
              <a:gd name="connsiteX4" fmla="*/ 726127 w 3588517"/>
              <a:gd name="connsiteY4" fmla="*/ 4070273 h 4377926"/>
              <a:gd name="connsiteX5" fmla="*/ 32689 w 3588517"/>
              <a:gd name="connsiteY5" fmla="*/ 2604245 h 4377926"/>
              <a:gd name="connsiteX6" fmla="*/ 34199 w 3588517"/>
              <a:gd name="connsiteY6" fmla="*/ 1526619 h 4377926"/>
              <a:gd name="connsiteX7" fmla="*/ 903574 w 3588517"/>
              <a:gd name="connsiteY7" fmla="*/ 13510 h 4377926"/>
              <a:gd name="connsiteX8" fmla="*/ 964271 w 3588517"/>
              <a:gd name="connsiteY8" fmla="*/ 11194 h 4377926"/>
              <a:gd name="connsiteX9" fmla="*/ 964271 w 3588517"/>
              <a:gd name="connsiteY9" fmla="*/ 9745 h 4377926"/>
              <a:gd name="connsiteX10" fmla="*/ 2598788 w 3588517"/>
              <a:gd name="connsiteY10" fmla="*/ 9745 h 4377926"/>
              <a:gd name="connsiteX11" fmla="*/ 2625340 w 3588517"/>
              <a:gd name="connsiteY11" fmla="*/ 5134 h 4377926"/>
              <a:gd name="connsiteX12" fmla="*/ 2714684 w 3588517"/>
              <a:gd name="connsiteY12" fmla="*/ 0 h 4377926"/>
              <a:gd name="connsiteX13" fmla="*/ 3588517 w 3588517"/>
              <a:gd name="connsiteY13" fmla="*/ 994354 h 4377926"/>
              <a:gd name="connsiteX14" fmla="*/ 3203253 w 3588517"/>
              <a:gd name="connsiteY14" fmla="*/ 1818888 h 4377926"/>
              <a:gd name="connsiteX15" fmla="*/ 3138068 w 3588517"/>
              <a:gd name="connsiteY15" fmla="*/ 1859149 h 4377926"/>
              <a:gd name="connsiteX16" fmla="*/ 3179021 w 3588517"/>
              <a:gd name="connsiteY16" fmla="*/ 1917468 h 4377926"/>
              <a:gd name="connsiteX17" fmla="*/ 3217697 w 3588517"/>
              <a:gd name="connsiteY17" fmla="*/ 2805224 h 4377926"/>
              <a:gd name="connsiteX18" fmla="*/ 2389832 w 3588517"/>
              <a:gd name="connsiteY18" fmla="*/ 3512711 h 4377926"/>
              <a:gd name="connsiteX19" fmla="*/ 2359146 w 3588517"/>
              <a:gd name="connsiteY19" fmla="*/ 3511932 h 4377926"/>
              <a:gd name="connsiteX20" fmla="*/ 2338414 w 3588517"/>
              <a:gd name="connsiteY20" fmla="*/ 3563555 h 4377926"/>
              <a:gd name="connsiteX21" fmla="*/ 1288910 w 3588517"/>
              <a:gd name="connsiteY21" fmla="*/ 4376612 h 437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88517" h="4377926">
                <a:moveTo>
                  <a:pt x="1288910" y="4376612"/>
                </a:moveTo>
                <a:cubicBezTo>
                  <a:pt x="1228250" y="4372807"/>
                  <a:pt x="1168393" y="4360699"/>
                  <a:pt x="1110194" y="4339687"/>
                </a:cubicBezTo>
                <a:cubicBezTo>
                  <a:pt x="993795" y="4297662"/>
                  <a:pt x="895048" y="4223997"/>
                  <a:pt x="816145" y="4126768"/>
                </a:cubicBezTo>
                <a:lnTo>
                  <a:pt x="799070" y="4102978"/>
                </a:lnTo>
                <a:lnTo>
                  <a:pt x="726127" y="4070273"/>
                </a:lnTo>
                <a:cubicBezTo>
                  <a:pt x="394074" y="3890348"/>
                  <a:pt x="124350" y="3338380"/>
                  <a:pt x="32689" y="2604245"/>
                </a:cubicBezTo>
                <a:cubicBezTo>
                  <a:pt x="-11403" y="2251102"/>
                  <a:pt x="-10882" y="1879188"/>
                  <a:pt x="34199" y="1526619"/>
                </a:cubicBezTo>
                <a:cubicBezTo>
                  <a:pt x="143766" y="669716"/>
                  <a:pt x="495693" y="66346"/>
                  <a:pt x="903574" y="13510"/>
                </a:cubicBezTo>
                <a:lnTo>
                  <a:pt x="964271" y="11194"/>
                </a:lnTo>
                <a:lnTo>
                  <a:pt x="964271" y="9745"/>
                </a:lnTo>
                <a:lnTo>
                  <a:pt x="2598788" y="9745"/>
                </a:lnTo>
                <a:lnTo>
                  <a:pt x="2625340" y="5134"/>
                </a:lnTo>
                <a:cubicBezTo>
                  <a:pt x="2654716" y="1739"/>
                  <a:pt x="2684521" y="0"/>
                  <a:pt x="2714684" y="0"/>
                </a:cubicBezTo>
                <a:cubicBezTo>
                  <a:pt x="3197289" y="0"/>
                  <a:pt x="3588517" y="445187"/>
                  <a:pt x="3588517" y="994354"/>
                </a:cubicBezTo>
                <a:cubicBezTo>
                  <a:pt x="3588517" y="1337583"/>
                  <a:pt x="3435694" y="1640196"/>
                  <a:pt x="3203253" y="1818888"/>
                </a:cubicBezTo>
                <a:lnTo>
                  <a:pt x="3138068" y="1859149"/>
                </a:lnTo>
                <a:lnTo>
                  <a:pt x="3179021" y="1917468"/>
                </a:lnTo>
                <a:cubicBezTo>
                  <a:pt x="3310256" y="2154217"/>
                  <a:pt x="3333876" y="2483435"/>
                  <a:pt x="3217697" y="2805224"/>
                </a:cubicBezTo>
                <a:cubicBezTo>
                  <a:pt x="3066665" y="3223548"/>
                  <a:pt x="2725841" y="3500607"/>
                  <a:pt x="2389832" y="3512711"/>
                </a:cubicBezTo>
                <a:lnTo>
                  <a:pt x="2359146" y="3511932"/>
                </a:lnTo>
                <a:lnTo>
                  <a:pt x="2338414" y="3563555"/>
                </a:lnTo>
                <a:cubicBezTo>
                  <a:pt x="2111373" y="4075263"/>
                  <a:pt x="1683196" y="4401342"/>
                  <a:pt x="1288910" y="43766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4549616" y="4164276"/>
            <a:ext cx="3184071" cy="694558"/>
          </a:xfrm>
          <a:prstGeom prst="roundRect">
            <a:avLst>
              <a:gd name="adj" fmla="val 50000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4988931" y="3206399"/>
            <a:ext cx="2459303" cy="692259"/>
          </a:xfrm>
          <a:prstGeom prst="roundRect">
            <a:avLst>
              <a:gd name="adj" fmla="val 50000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4832819" y="2268683"/>
            <a:ext cx="2321504" cy="692259"/>
          </a:xfrm>
          <a:prstGeom prst="roundRect">
            <a:avLst>
              <a:gd name="adj" fmla="val 50000"/>
            </a:avLst>
          </a:prstGeom>
          <a:solidFill>
            <a:srgbClr val="4B7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83FCAA5-19D6-EF47-BB5A-04516F5FF224}"/>
              </a:ext>
            </a:extLst>
          </p:cNvPr>
          <p:cNvSpPr/>
          <p:nvPr/>
        </p:nvSpPr>
        <p:spPr>
          <a:xfrm rot="5400000">
            <a:off x="3135320" y="591848"/>
            <a:ext cx="5921360" cy="5921360"/>
          </a:xfrm>
          <a:prstGeom prst="ellipse">
            <a:avLst/>
          </a:prstGeom>
          <a:gradFill>
            <a:gsLst>
              <a:gs pos="0">
                <a:schemeClr val="bg1"/>
              </a:gs>
              <a:gs pos="49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8B6F6D36-B49D-8248-B85B-8AAE3CCEE6E9}"/>
              </a:ext>
            </a:extLst>
          </p:cNvPr>
          <p:cNvSpPr/>
          <p:nvPr/>
        </p:nvSpPr>
        <p:spPr>
          <a:xfrm>
            <a:off x="3382650" y="2353537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198144 h 522969"/>
              <a:gd name="connsiteX4" fmla="*/ 1943631 w 2818822"/>
              <a:gd name="connsiteY4" fmla="*/ 198144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3531 h 522969"/>
              <a:gd name="connsiteX14" fmla="*/ 1622812 w 2818822"/>
              <a:gd name="connsiteY14" fmla="*/ 323531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3531 h 522969"/>
              <a:gd name="connsiteX20" fmla="*/ 777150 w 2818822"/>
              <a:gd name="connsiteY20" fmla="*/ 323531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198144 h 522969"/>
              <a:gd name="connsiteX30" fmla="*/ 1067021 w 2818822"/>
              <a:gd name="connsiteY30" fmla="*/ 198144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198144"/>
                </a:lnTo>
                <a:lnTo>
                  <a:pt x="1943631" y="198144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3531"/>
                </a:lnTo>
                <a:lnTo>
                  <a:pt x="1622812" y="323531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3531"/>
                </a:lnTo>
                <a:lnTo>
                  <a:pt x="777150" y="323531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198144"/>
                </a:lnTo>
                <a:lnTo>
                  <a:pt x="1067021" y="198144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296BE817-8773-8047-ABC1-E6072D6C2F60}"/>
              </a:ext>
            </a:extLst>
          </p:cNvPr>
          <p:cNvSpPr/>
          <p:nvPr/>
        </p:nvSpPr>
        <p:spPr>
          <a:xfrm>
            <a:off x="3205196" y="3298714"/>
            <a:ext cx="2995852" cy="521794"/>
          </a:xfrm>
          <a:custGeom>
            <a:avLst/>
            <a:gdLst>
              <a:gd name="connsiteX0" fmla="*/ 2132540 w 2995852"/>
              <a:gd name="connsiteY0" fmla="*/ 0 h 521794"/>
              <a:gd name="connsiteX1" fmla="*/ 2949733 w 2995852"/>
              <a:gd name="connsiteY1" fmla="*/ 0 h 521794"/>
              <a:gd name="connsiteX2" fmla="*/ 2995852 w 2995852"/>
              <a:gd name="connsiteY2" fmla="*/ 46119 h 521794"/>
              <a:gd name="connsiteX3" fmla="*/ 2995852 w 2995852"/>
              <a:gd name="connsiteY3" fmla="*/ 474414 h 521794"/>
              <a:gd name="connsiteX4" fmla="*/ 2949733 w 2995852"/>
              <a:gd name="connsiteY4" fmla="*/ 520533 h 521794"/>
              <a:gd name="connsiteX5" fmla="*/ 2132540 w 2995852"/>
              <a:gd name="connsiteY5" fmla="*/ 520533 h 521794"/>
              <a:gd name="connsiteX6" fmla="*/ 2086421 w 2995852"/>
              <a:gd name="connsiteY6" fmla="*/ 474414 h 521794"/>
              <a:gd name="connsiteX7" fmla="*/ 2086421 w 2995852"/>
              <a:gd name="connsiteY7" fmla="*/ 326587 h 521794"/>
              <a:gd name="connsiteX8" fmla="*/ 954604 w 2995852"/>
              <a:gd name="connsiteY8" fmla="*/ 326587 h 521794"/>
              <a:gd name="connsiteX9" fmla="*/ 954604 w 2995852"/>
              <a:gd name="connsiteY9" fmla="*/ 462130 h 521794"/>
              <a:gd name="connsiteX10" fmla="*/ 894940 w 2995852"/>
              <a:gd name="connsiteY10" fmla="*/ 521794 h 521794"/>
              <a:gd name="connsiteX11" fmla="*/ 59664 w 2995852"/>
              <a:gd name="connsiteY11" fmla="*/ 521794 h 521794"/>
              <a:gd name="connsiteX12" fmla="*/ 0 w 2995852"/>
              <a:gd name="connsiteY12" fmla="*/ 462130 h 521794"/>
              <a:gd name="connsiteX13" fmla="*/ 0 w 2995852"/>
              <a:gd name="connsiteY13" fmla="*/ 60923 h 521794"/>
              <a:gd name="connsiteX14" fmla="*/ 59664 w 2995852"/>
              <a:gd name="connsiteY14" fmla="*/ 1259 h 521794"/>
              <a:gd name="connsiteX15" fmla="*/ 894940 w 2995852"/>
              <a:gd name="connsiteY15" fmla="*/ 1259 h 521794"/>
              <a:gd name="connsiteX16" fmla="*/ 954604 w 2995852"/>
              <a:gd name="connsiteY16" fmla="*/ 60923 h 521794"/>
              <a:gd name="connsiteX17" fmla="*/ 954604 w 2995852"/>
              <a:gd name="connsiteY17" fmla="*/ 201200 h 521794"/>
              <a:gd name="connsiteX18" fmla="*/ 2086421 w 2995852"/>
              <a:gd name="connsiteY18" fmla="*/ 201200 h 521794"/>
              <a:gd name="connsiteX19" fmla="*/ 2086421 w 2995852"/>
              <a:gd name="connsiteY19" fmla="*/ 46119 h 521794"/>
              <a:gd name="connsiteX20" fmla="*/ 2132540 w 2995852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95852" h="521794">
                <a:moveTo>
                  <a:pt x="2132540" y="0"/>
                </a:moveTo>
                <a:lnTo>
                  <a:pt x="2949733" y="0"/>
                </a:lnTo>
                <a:cubicBezTo>
                  <a:pt x="2975204" y="0"/>
                  <a:pt x="2995852" y="20648"/>
                  <a:pt x="2995852" y="46119"/>
                </a:cubicBezTo>
                <a:lnTo>
                  <a:pt x="2995852" y="474414"/>
                </a:lnTo>
                <a:cubicBezTo>
                  <a:pt x="2995852" y="499885"/>
                  <a:pt x="2975204" y="520533"/>
                  <a:pt x="2949733" y="520533"/>
                </a:cubicBezTo>
                <a:lnTo>
                  <a:pt x="2132540" y="520533"/>
                </a:lnTo>
                <a:cubicBezTo>
                  <a:pt x="2107069" y="520533"/>
                  <a:pt x="2086421" y="499885"/>
                  <a:pt x="2086421" y="474414"/>
                </a:cubicBezTo>
                <a:lnTo>
                  <a:pt x="2086421" y="326587"/>
                </a:lnTo>
                <a:lnTo>
                  <a:pt x="954604" y="326587"/>
                </a:lnTo>
                <a:lnTo>
                  <a:pt x="954604" y="462130"/>
                </a:lnTo>
                <a:cubicBezTo>
                  <a:pt x="954604" y="495082"/>
                  <a:pt x="927892" y="521794"/>
                  <a:pt x="894940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894940" y="1259"/>
                </a:lnTo>
                <a:cubicBezTo>
                  <a:pt x="927892" y="1259"/>
                  <a:pt x="954604" y="27971"/>
                  <a:pt x="954604" y="60923"/>
                </a:cubicBezTo>
                <a:lnTo>
                  <a:pt x="954604" y="201200"/>
                </a:lnTo>
                <a:lnTo>
                  <a:pt x="2086421" y="201200"/>
                </a:lnTo>
                <a:lnTo>
                  <a:pt x="2086421" y="46119"/>
                </a:lnTo>
                <a:cubicBezTo>
                  <a:pt x="2086421" y="20648"/>
                  <a:pt x="2107069" y="0"/>
                  <a:pt x="21325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7EC75D0E-19D0-8641-A20F-703655F75F9A}"/>
              </a:ext>
            </a:extLst>
          </p:cNvPr>
          <p:cNvSpPr/>
          <p:nvPr/>
        </p:nvSpPr>
        <p:spPr>
          <a:xfrm>
            <a:off x="3436620" y="4264453"/>
            <a:ext cx="2764428" cy="527876"/>
          </a:xfrm>
          <a:custGeom>
            <a:avLst/>
            <a:gdLst>
              <a:gd name="connsiteX0" fmla="*/ 1065162 w 2764428"/>
              <a:gd name="connsiteY0" fmla="*/ 0 h 527876"/>
              <a:gd name="connsiteX1" fmla="*/ 2712317 w 2764428"/>
              <a:gd name="connsiteY1" fmla="*/ 0 h 527876"/>
              <a:gd name="connsiteX2" fmla="*/ 2764428 w 2764428"/>
              <a:gd name="connsiteY2" fmla="*/ 52111 h 527876"/>
              <a:gd name="connsiteX3" fmla="*/ 2764428 w 2764428"/>
              <a:gd name="connsiteY3" fmla="*/ 463733 h 527876"/>
              <a:gd name="connsiteX4" fmla="*/ 2712317 w 2764428"/>
              <a:gd name="connsiteY4" fmla="*/ 515844 h 527876"/>
              <a:gd name="connsiteX5" fmla="*/ 1065162 w 2764428"/>
              <a:gd name="connsiteY5" fmla="*/ 515844 h 527876"/>
              <a:gd name="connsiteX6" fmla="*/ 1013051 w 2764428"/>
              <a:gd name="connsiteY6" fmla="*/ 463733 h 527876"/>
              <a:gd name="connsiteX7" fmla="*/ 1013051 w 2764428"/>
              <a:gd name="connsiteY7" fmla="*/ 327488 h 527876"/>
              <a:gd name="connsiteX8" fmla="*/ 735648 w 2764428"/>
              <a:gd name="connsiteY8" fmla="*/ 327488 h 527876"/>
              <a:gd name="connsiteX9" fmla="*/ 735648 w 2764428"/>
              <a:gd name="connsiteY9" fmla="*/ 475765 h 527876"/>
              <a:gd name="connsiteX10" fmla="*/ 683537 w 2764428"/>
              <a:gd name="connsiteY10" fmla="*/ 527876 h 527876"/>
              <a:gd name="connsiteX11" fmla="*/ 52111 w 2764428"/>
              <a:gd name="connsiteY11" fmla="*/ 527876 h 527876"/>
              <a:gd name="connsiteX12" fmla="*/ 0 w 2764428"/>
              <a:gd name="connsiteY12" fmla="*/ 475765 h 527876"/>
              <a:gd name="connsiteX13" fmla="*/ 0 w 2764428"/>
              <a:gd name="connsiteY13" fmla="*/ 64142 h 527876"/>
              <a:gd name="connsiteX14" fmla="*/ 52111 w 2764428"/>
              <a:gd name="connsiteY14" fmla="*/ 12031 h 527876"/>
              <a:gd name="connsiteX15" fmla="*/ 683537 w 2764428"/>
              <a:gd name="connsiteY15" fmla="*/ 12031 h 527876"/>
              <a:gd name="connsiteX16" fmla="*/ 735648 w 2764428"/>
              <a:gd name="connsiteY16" fmla="*/ 64142 h 527876"/>
              <a:gd name="connsiteX17" fmla="*/ 735648 w 2764428"/>
              <a:gd name="connsiteY17" fmla="*/ 202101 h 527876"/>
              <a:gd name="connsiteX18" fmla="*/ 1013051 w 2764428"/>
              <a:gd name="connsiteY18" fmla="*/ 202101 h 527876"/>
              <a:gd name="connsiteX19" fmla="*/ 1013051 w 2764428"/>
              <a:gd name="connsiteY19" fmla="*/ 52111 h 527876"/>
              <a:gd name="connsiteX20" fmla="*/ 1065162 w 2764428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64428" h="527876">
                <a:moveTo>
                  <a:pt x="1065162" y="0"/>
                </a:moveTo>
                <a:lnTo>
                  <a:pt x="2712317" y="0"/>
                </a:lnTo>
                <a:cubicBezTo>
                  <a:pt x="2741097" y="0"/>
                  <a:pt x="2764428" y="23331"/>
                  <a:pt x="2764428" y="52111"/>
                </a:cubicBezTo>
                <a:lnTo>
                  <a:pt x="2764428" y="463733"/>
                </a:lnTo>
                <a:cubicBezTo>
                  <a:pt x="2764428" y="492513"/>
                  <a:pt x="2741097" y="515844"/>
                  <a:pt x="2712317" y="515844"/>
                </a:cubicBezTo>
                <a:lnTo>
                  <a:pt x="1065162" y="515844"/>
                </a:lnTo>
                <a:cubicBezTo>
                  <a:pt x="1036382" y="515844"/>
                  <a:pt x="1013051" y="492513"/>
                  <a:pt x="1013051" y="463733"/>
                </a:cubicBezTo>
                <a:lnTo>
                  <a:pt x="1013051" y="327488"/>
                </a:lnTo>
                <a:lnTo>
                  <a:pt x="735648" y="327488"/>
                </a:lnTo>
                <a:lnTo>
                  <a:pt x="735648" y="475765"/>
                </a:lnTo>
                <a:cubicBezTo>
                  <a:pt x="735648" y="504545"/>
                  <a:pt x="712317" y="527876"/>
                  <a:pt x="683537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683537" y="12031"/>
                </a:lnTo>
                <a:cubicBezTo>
                  <a:pt x="712317" y="12031"/>
                  <a:pt x="735648" y="35362"/>
                  <a:pt x="735648" y="64142"/>
                </a:cubicBezTo>
                <a:lnTo>
                  <a:pt x="735648" y="202101"/>
                </a:lnTo>
                <a:lnTo>
                  <a:pt x="1013051" y="202101"/>
                </a:lnTo>
                <a:lnTo>
                  <a:pt x="1013051" y="52111"/>
                </a:lnTo>
                <a:cubicBezTo>
                  <a:pt x="1013051" y="23331"/>
                  <a:pt x="1036382" y="0"/>
                  <a:pt x="10651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760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217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621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7B26499F-21BE-F946-8508-E126402E8959}"/>
              </a:ext>
            </a:extLst>
          </p:cNvPr>
          <p:cNvSpPr/>
          <p:nvPr/>
        </p:nvSpPr>
        <p:spPr>
          <a:xfrm rot="10800000">
            <a:off x="5378747" y="1122481"/>
            <a:ext cx="3588517" cy="4377926"/>
          </a:xfrm>
          <a:custGeom>
            <a:avLst/>
            <a:gdLst>
              <a:gd name="connsiteX0" fmla="*/ 1288910 w 3588517"/>
              <a:gd name="connsiteY0" fmla="*/ 4376612 h 4377926"/>
              <a:gd name="connsiteX1" fmla="*/ 1110194 w 3588517"/>
              <a:gd name="connsiteY1" fmla="*/ 4339687 h 4377926"/>
              <a:gd name="connsiteX2" fmla="*/ 816145 w 3588517"/>
              <a:gd name="connsiteY2" fmla="*/ 4126768 h 4377926"/>
              <a:gd name="connsiteX3" fmla="*/ 799070 w 3588517"/>
              <a:gd name="connsiteY3" fmla="*/ 4102978 h 4377926"/>
              <a:gd name="connsiteX4" fmla="*/ 726127 w 3588517"/>
              <a:gd name="connsiteY4" fmla="*/ 4070273 h 4377926"/>
              <a:gd name="connsiteX5" fmla="*/ 32689 w 3588517"/>
              <a:gd name="connsiteY5" fmla="*/ 2604245 h 4377926"/>
              <a:gd name="connsiteX6" fmla="*/ 34199 w 3588517"/>
              <a:gd name="connsiteY6" fmla="*/ 1526619 h 4377926"/>
              <a:gd name="connsiteX7" fmla="*/ 903574 w 3588517"/>
              <a:gd name="connsiteY7" fmla="*/ 13510 h 4377926"/>
              <a:gd name="connsiteX8" fmla="*/ 964271 w 3588517"/>
              <a:gd name="connsiteY8" fmla="*/ 11194 h 4377926"/>
              <a:gd name="connsiteX9" fmla="*/ 964271 w 3588517"/>
              <a:gd name="connsiteY9" fmla="*/ 9745 h 4377926"/>
              <a:gd name="connsiteX10" fmla="*/ 2598788 w 3588517"/>
              <a:gd name="connsiteY10" fmla="*/ 9745 h 4377926"/>
              <a:gd name="connsiteX11" fmla="*/ 2625340 w 3588517"/>
              <a:gd name="connsiteY11" fmla="*/ 5134 h 4377926"/>
              <a:gd name="connsiteX12" fmla="*/ 2714684 w 3588517"/>
              <a:gd name="connsiteY12" fmla="*/ 0 h 4377926"/>
              <a:gd name="connsiteX13" fmla="*/ 3588517 w 3588517"/>
              <a:gd name="connsiteY13" fmla="*/ 994354 h 4377926"/>
              <a:gd name="connsiteX14" fmla="*/ 3203253 w 3588517"/>
              <a:gd name="connsiteY14" fmla="*/ 1818888 h 4377926"/>
              <a:gd name="connsiteX15" fmla="*/ 3138068 w 3588517"/>
              <a:gd name="connsiteY15" fmla="*/ 1859149 h 4377926"/>
              <a:gd name="connsiteX16" fmla="*/ 3179021 w 3588517"/>
              <a:gd name="connsiteY16" fmla="*/ 1917468 h 4377926"/>
              <a:gd name="connsiteX17" fmla="*/ 3217697 w 3588517"/>
              <a:gd name="connsiteY17" fmla="*/ 2805224 h 4377926"/>
              <a:gd name="connsiteX18" fmla="*/ 2389832 w 3588517"/>
              <a:gd name="connsiteY18" fmla="*/ 3512711 h 4377926"/>
              <a:gd name="connsiteX19" fmla="*/ 2359146 w 3588517"/>
              <a:gd name="connsiteY19" fmla="*/ 3511932 h 4377926"/>
              <a:gd name="connsiteX20" fmla="*/ 2338414 w 3588517"/>
              <a:gd name="connsiteY20" fmla="*/ 3563555 h 4377926"/>
              <a:gd name="connsiteX21" fmla="*/ 1288910 w 3588517"/>
              <a:gd name="connsiteY21" fmla="*/ 4376612 h 437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88517" h="4377926">
                <a:moveTo>
                  <a:pt x="1288910" y="4376612"/>
                </a:moveTo>
                <a:cubicBezTo>
                  <a:pt x="1228250" y="4372807"/>
                  <a:pt x="1168393" y="4360699"/>
                  <a:pt x="1110194" y="4339687"/>
                </a:cubicBezTo>
                <a:cubicBezTo>
                  <a:pt x="993795" y="4297662"/>
                  <a:pt x="895048" y="4223997"/>
                  <a:pt x="816145" y="4126768"/>
                </a:cubicBezTo>
                <a:lnTo>
                  <a:pt x="799070" y="4102978"/>
                </a:lnTo>
                <a:lnTo>
                  <a:pt x="726127" y="4070273"/>
                </a:lnTo>
                <a:cubicBezTo>
                  <a:pt x="394074" y="3890348"/>
                  <a:pt x="124350" y="3338380"/>
                  <a:pt x="32689" y="2604245"/>
                </a:cubicBezTo>
                <a:cubicBezTo>
                  <a:pt x="-11403" y="2251102"/>
                  <a:pt x="-10882" y="1879188"/>
                  <a:pt x="34199" y="1526619"/>
                </a:cubicBezTo>
                <a:cubicBezTo>
                  <a:pt x="143766" y="669716"/>
                  <a:pt x="495693" y="66346"/>
                  <a:pt x="903574" y="13510"/>
                </a:cubicBezTo>
                <a:lnTo>
                  <a:pt x="964271" y="11194"/>
                </a:lnTo>
                <a:lnTo>
                  <a:pt x="964271" y="9745"/>
                </a:lnTo>
                <a:lnTo>
                  <a:pt x="2598788" y="9745"/>
                </a:lnTo>
                <a:lnTo>
                  <a:pt x="2625340" y="5134"/>
                </a:lnTo>
                <a:cubicBezTo>
                  <a:pt x="2654716" y="1739"/>
                  <a:pt x="2684521" y="0"/>
                  <a:pt x="2714684" y="0"/>
                </a:cubicBezTo>
                <a:cubicBezTo>
                  <a:pt x="3197289" y="0"/>
                  <a:pt x="3588517" y="445187"/>
                  <a:pt x="3588517" y="994354"/>
                </a:cubicBezTo>
                <a:cubicBezTo>
                  <a:pt x="3588517" y="1337583"/>
                  <a:pt x="3435694" y="1640196"/>
                  <a:pt x="3203253" y="1818888"/>
                </a:cubicBezTo>
                <a:lnTo>
                  <a:pt x="3138068" y="1859149"/>
                </a:lnTo>
                <a:lnTo>
                  <a:pt x="3179021" y="1917468"/>
                </a:lnTo>
                <a:cubicBezTo>
                  <a:pt x="3310256" y="2154217"/>
                  <a:pt x="3333876" y="2483435"/>
                  <a:pt x="3217697" y="2805224"/>
                </a:cubicBezTo>
                <a:cubicBezTo>
                  <a:pt x="3066665" y="3223548"/>
                  <a:pt x="2725841" y="3500607"/>
                  <a:pt x="2389832" y="3512711"/>
                </a:cubicBezTo>
                <a:lnTo>
                  <a:pt x="2359146" y="3511932"/>
                </a:lnTo>
                <a:lnTo>
                  <a:pt x="2338414" y="3563555"/>
                </a:lnTo>
                <a:cubicBezTo>
                  <a:pt x="2111373" y="4075263"/>
                  <a:pt x="1683196" y="4401342"/>
                  <a:pt x="1288910" y="4376612"/>
                </a:cubicBezTo>
                <a:close/>
              </a:path>
            </a:pathLst>
          </a:custGeom>
          <a:solidFill>
            <a:srgbClr val="317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4549616" y="4164276"/>
            <a:ext cx="3184071" cy="694558"/>
          </a:xfrm>
          <a:prstGeom prst="roundRect">
            <a:avLst>
              <a:gd name="adj" fmla="val 50000"/>
            </a:avLst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4988931" y="3206399"/>
            <a:ext cx="2459303" cy="692259"/>
          </a:xfrm>
          <a:prstGeom prst="roundRect">
            <a:avLst>
              <a:gd name="adj" fmla="val 50000"/>
            </a:avLst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4832819" y="2268683"/>
            <a:ext cx="2321504" cy="692259"/>
          </a:xfrm>
          <a:prstGeom prst="roundRect">
            <a:avLst>
              <a:gd name="adj" fmla="val 50000"/>
            </a:avLst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8B6F6D36-B49D-8248-B85B-8AAE3CCEE6E9}"/>
              </a:ext>
            </a:extLst>
          </p:cNvPr>
          <p:cNvSpPr/>
          <p:nvPr/>
        </p:nvSpPr>
        <p:spPr>
          <a:xfrm>
            <a:off x="3382650" y="2353537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198144 h 522969"/>
              <a:gd name="connsiteX4" fmla="*/ 1943631 w 2818822"/>
              <a:gd name="connsiteY4" fmla="*/ 198144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3531 h 522969"/>
              <a:gd name="connsiteX14" fmla="*/ 1622812 w 2818822"/>
              <a:gd name="connsiteY14" fmla="*/ 323531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3531 h 522969"/>
              <a:gd name="connsiteX20" fmla="*/ 777150 w 2818822"/>
              <a:gd name="connsiteY20" fmla="*/ 323531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198144 h 522969"/>
              <a:gd name="connsiteX30" fmla="*/ 1067021 w 2818822"/>
              <a:gd name="connsiteY30" fmla="*/ 198144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198144"/>
                </a:lnTo>
                <a:lnTo>
                  <a:pt x="1943631" y="198144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3531"/>
                </a:lnTo>
                <a:lnTo>
                  <a:pt x="1622812" y="323531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3531"/>
                </a:lnTo>
                <a:lnTo>
                  <a:pt x="777150" y="323531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198144"/>
                </a:lnTo>
                <a:lnTo>
                  <a:pt x="1067021" y="198144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296BE817-8773-8047-ABC1-E6072D6C2F60}"/>
              </a:ext>
            </a:extLst>
          </p:cNvPr>
          <p:cNvSpPr/>
          <p:nvPr/>
        </p:nvSpPr>
        <p:spPr>
          <a:xfrm>
            <a:off x="3205196" y="3298714"/>
            <a:ext cx="2995852" cy="521794"/>
          </a:xfrm>
          <a:custGeom>
            <a:avLst/>
            <a:gdLst>
              <a:gd name="connsiteX0" fmla="*/ 2132540 w 2995852"/>
              <a:gd name="connsiteY0" fmla="*/ 0 h 521794"/>
              <a:gd name="connsiteX1" fmla="*/ 2949733 w 2995852"/>
              <a:gd name="connsiteY1" fmla="*/ 0 h 521794"/>
              <a:gd name="connsiteX2" fmla="*/ 2995852 w 2995852"/>
              <a:gd name="connsiteY2" fmla="*/ 46119 h 521794"/>
              <a:gd name="connsiteX3" fmla="*/ 2995852 w 2995852"/>
              <a:gd name="connsiteY3" fmla="*/ 474414 h 521794"/>
              <a:gd name="connsiteX4" fmla="*/ 2949733 w 2995852"/>
              <a:gd name="connsiteY4" fmla="*/ 520533 h 521794"/>
              <a:gd name="connsiteX5" fmla="*/ 2132540 w 2995852"/>
              <a:gd name="connsiteY5" fmla="*/ 520533 h 521794"/>
              <a:gd name="connsiteX6" fmla="*/ 2086421 w 2995852"/>
              <a:gd name="connsiteY6" fmla="*/ 474414 h 521794"/>
              <a:gd name="connsiteX7" fmla="*/ 2086421 w 2995852"/>
              <a:gd name="connsiteY7" fmla="*/ 326587 h 521794"/>
              <a:gd name="connsiteX8" fmla="*/ 954604 w 2995852"/>
              <a:gd name="connsiteY8" fmla="*/ 326587 h 521794"/>
              <a:gd name="connsiteX9" fmla="*/ 954604 w 2995852"/>
              <a:gd name="connsiteY9" fmla="*/ 462130 h 521794"/>
              <a:gd name="connsiteX10" fmla="*/ 894940 w 2995852"/>
              <a:gd name="connsiteY10" fmla="*/ 521794 h 521794"/>
              <a:gd name="connsiteX11" fmla="*/ 59664 w 2995852"/>
              <a:gd name="connsiteY11" fmla="*/ 521794 h 521794"/>
              <a:gd name="connsiteX12" fmla="*/ 0 w 2995852"/>
              <a:gd name="connsiteY12" fmla="*/ 462130 h 521794"/>
              <a:gd name="connsiteX13" fmla="*/ 0 w 2995852"/>
              <a:gd name="connsiteY13" fmla="*/ 60923 h 521794"/>
              <a:gd name="connsiteX14" fmla="*/ 59664 w 2995852"/>
              <a:gd name="connsiteY14" fmla="*/ 1259 h 521794"/>
              <a:gd name="connsiteX15" fmla="*/ 894940 w 2995852"/>
              <a:gd name="connsiteY15" fmla="*/ 1259 h 521794"/>
              <a:gd name="connsiteX16" fmla="*/ 954604 w 2995852"/>
              <a:gd name="connsiteY16" fmla="*/ 60923 h 521794"/>
              <a:gd name="connsiteX17" fmla="*/ 954604 w 2995852"/>
              <a:gd name="connsiteY17" fmla="*/ 201200 h 521794"/>
              <a:gd name="connsiteX18" fmla="*/ 2086421 w 2995852"/>
              <a:gd name="connsiteY18" fmla="*/ 201200 h 521794"/>
              <a:gd name="connsiteX19" fmla="*/ 2086421 w 2995852"/>
              <a:gd name="connsiteY19" fmla="*/ 46119 h 521794"/>
              <a:gd name="connsiteX20" fmla="*/ 2132540 w 2995852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95852" h="521794">
                <a:moveTo>
                  <a:pt x="2132540" y="0"/>
                </a:moveTo>
                <a:lnTo>
                  <a:pt x="2949733" y="0"/>
                </a:lnTo>
                <a:cubicBezTo>
                  <a:pt x="2975204" y="0"/>
                  <a:pt x="2995852" y="20648"/>
                  <a:pt x="2995852" y="46119"/>
                </a:cubicBezTo>
                <a:lnTo>
                  <a:pt x="2995852" y="474414"/>
                </a:lnTo>
                <a:cubicBezTo>
                  <a:pt x="2995852" y="499885"/>
                  <a:pt x="2975204" y="520533"/>
                  <a:pt x="2949733" y="520533"/>
                </a:cubicBezTo>
                <a:lnTo>
                  <a:pt x="2132540" y="520533"/>
                </a:lnTo>
                <a:cubicBezTo>
                  <a:pt x="2107069" y="520533"/>
                  <a:pt x="2086421" y="499885"/>
                  <a:pt x="2086421" y="474414"/>
                </a:cubicBezTo>
                <a:lnTo>
                  <a:pt x="2086421" y="326587"/>
                </a:lnTo>
                <a:lnTo>
                  <a:pt x="954604" y="326587"/>
                </a:lnTo>
                <a:lnTo>
                  <a:pt x="954604" y="462130"/>
                </a:lnTo>
                <a:cubicBezTo>
                  <a:pt x="954604" y="495082"/>
                  <a:pt x="927892" y="521794"/>
                  <a:pt x="894940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894940" y="1259"/>
                </a:lnTo>
                <a:cubicBezTo>
                  <a:pt x="927892" y="1259"/>
                  <a:pt x="954604" y="27971"/>
                  <a:pt x="954604" y="60923"/>
                </a:cubicBezTo>
                <a:lnTo>
                  <a:pt x="954604" y="201200"/>
                </a:lnTo>
                <a:lnTo>
                  <a:pt x="2086421" y="201200"/>
                </a:lnTo>
                <a:lnTo>
                  <a:pt x="2086421" y="46119"/>
                </a:lnTo>
                <a:cubicBezTo>
                  <a:pt x="2086421" y="20648"/>
                  <a:pt x="2107069" y="0"/>
                  <a:pt x="2132540" y="0"/>
                </a:cubicBezTo>
                <a:close/>
              </a:path>
            </a:pathLst>
          </a:cu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7EC75D0E-19D0-8641-A20F-703655F75F9A}"/>
              </a:ext>
            </a:extLst>
          </p:cNvPr>
          <p:cNvSpPr/>
          <p:nvPr/>
        </p:nvSpPr>
        <p:spPr>
          <a:xfrm>
            <a:off x="3436620" y="4264453"/>
            <a:ext cx="2764428" cy="527876"/>
          </a:xfrm>
          <a:custGeom>
            <a:avLst/>
            <a:gdLst>
              <a:gd name="connsiteX0" fmla="*/ 1065162 w 2764428"/>
              <a:gd name="connsiteY0" fmla="*/ 0 h 527876"/>
              <a:gd name="connsiteX1" fmla="*/ 2712317 w 2764428"/>
              <a:gd name="connsiteY1" fmla="*/ 0 h 527876"/>
              <a:gd name="connsiteX2" fmla="*/ 2764428 w 2764428"/>
              <a:gd name="connsiteY2" fmla="*/ 52111 h 527876"/>
              <a:gd name="connsiteX3" fmla="*/ 2764428 w 2764428"/>
              <a:gd name="connsiteY3" fmla="*/ 463733 h 527876"/>
              <a:gd name="connsiteX4" fmla="*/ 2712317 w 2764428"/>
              <a:gd name="connsiteY4" fmla="*/ 515844 h 527876"/>
              <a:gd name="connsiteX5" fmla="*/ 1065162 w 2764428"/>
              <a:gd name="connsiteY5" fmla="*/ 515844 h 527876"/>
              <a:gd name="connsiteX6" fmla="*/ 1013051 w 2764428"/>
              <a:gd name="connsiteY6" fmla="*/ 463733 h 527876"/>
              <a:gd name="connsiteX7" fmla="*/ 1013051 w 2764428"/>
              <a:gd name="connsiteY7" fmla="*/ 327488 h 527876"/>
              <a:gd name="connsiteX8" fmla="*/ 735648 w 2764428"/>
              <a:gd name="connsiteY8" fmla="*/ 327488 h 527876"/>
              <a:gd name="connsiteX9" fmla="*/ 735648 w 2764428"/>
              <a:gd name="connsiteY9" fmla="*/ 475765 h 527876"/>
              <a:gd name="connsiteX10" fmla="*/ 683537 w 2764428"/>
              <a:gd name="connsiteY10" fmla="*/ 527876 h 527876"/>
              <a:gd name="connsiteX11" fmla="*/ 52111 w 2764428"/>
              <a:gd name="connsiteY11" fmla="*/ 527876 h 527876"/>
              <a:gd name="connsiteX12" fmla="*/ 0 w 2764428"/>
              <a:gd name="connsiteY12" fmla="*/ 475765 h 527876"/>
              <a:gd name="connsiteX13" fmla="*/ 0 w 2764428"/>
              <a:gd name="connsiteY13" fmla="*/ 64142 h 527876"/>
              <a:gd name="connsiteX14" fmla="*/ 52111 w 2764428"/>
              <a:gd name="connsiteY14" fmla="*/ 12031 h 527876"/>
              <a:gd name="connsiteX15" fmla="*/ 683537 w 2764428"/>
              <a:gd name="connsiteY15" fmla="*/ 12031 h 527876"/>
              <a:gd name="connsiteX16" fmla="*/ 735648 w 2764428"/>
              <a:gd name="connsiteY16" fmla="*/ 64142 h 527876"/>
              <a:gd name="connsiteX17" fmla="*/ 735648 w 2764428"/>
              <a:gd name="connsiteY17" fmla="*/ 202101 h 527876"/>
              <a:gd name="connsiteX18" fmla="*/ 1013051 w 2764428"/>
              <a:gd name="connsiteY18" fmla="*/ 202101 h 527876"/>
              <a:gd name="connsiteX19" fmla="*/ 1013051 w 2764428"/>
              <a:gd name="connsiteY19" fmla="*/ 52111 h 527876"/>
              <a:gd name="connsiteX20" fmla="*/ 1065162 w 2764428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64428" h="527876">
                <a:moveTo>
                  <a:pt x="1065162" y="0"/>
                </a:moveTo>
                <a:lnTo>
                  <a:pt x="2712317" y="0"/>
                </a:lnTo>
                <a:cubicBezTo>
                  <a:pt x="2741097" y="0"/>
                  <a:pt x="2764428" y="23331"/>
                  <a:pt x="2764428" y="52111"/>
                </a:cubicBezTo>
                <a:lnTo>
                  <a:pt x="2764428" y="463733"/>
                </a:lnTo>
                <a:cubicBezTo>
                  <a:pt x="2764428" y="492513"/>
                  <a:pt x="2741097" y="515844"/>
                  <a:pt x="2712317" y="515844"/>
                </a:cubicBezTo>
                <a:lnTo>
                  <a:pt x="1065162" y="515844"/>
                </a:lnTo>
                <a:cubicBezTo>
                  <a:pt x="1036382" y="515844"/>
                  <a:pt x="1013051" y="492513"/>
                  <a:pt x="1013051" y="463733"/>
                </a:cubicBezTo>
                <a:lnTo>
                  <a:pt x="1013051" y="327488"/>
                </a:lnTo>
                <a:lnTo>
                  <a:pt x="735648" y="327488"/>
                </a:lnTo>
                <a:lnTo>
                  <a:pt x="735648" y="475765"/>
                </a:lnTo>
                <a:cubicBezTo>
                  <a:pt x="735648" y="504545"/>
                  <a:pt x="712317" y="527876"/>
                  <a:pt x="683537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683537" y="12031"/>
                </a:lnTo>
                <a:cubicBezTo>
                  <a:pt x="712317" y="12031"/>
                  <a:pt x="735648" y="35362"/>
                  <a:pt x="735648" y="64142"/>
                </a:cubicBezTo>
                <a:lnTo>
                  <a:pt x="735648" y="202101"/>
                </a:lnTo>
                <a:lnTo>
                  <a:pt x="1013051" y="202101"/>
                </a:lnTo>
                <a:lnTo>
                  <a:pt x="1013051" y="52111"/>
                </a:lnTo>
                <a:cubicBezTo>
                  <a:pt x="1013051" y="23331"/>
                  <a:pt x="1036382" y="0"/>
                  <a:pt x="1065162" y="0"/>
                </a:cubicBezTo>
                <a:close/>
              </a:path>
            </a:pathLst>
          </a:cu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83FCAA5-19D6-EF47-BB5A-04516F5FF224}"/>
              </a:ext>
            </a:extLst>
          </p:cNvPr>
          <p:cNvSpPr/>
          <p:nvPr/>
        </p:nvSpPr>
        <p:spPr>
          <a:xfrm rot="5400000">
            <a:off x="3165925" y="473783"/>
            <a:ext cx="5921360" cy="5921360"/>
          </a:xfrm>
          <a:prstGeom prst="ellipse">
            <a:avLst/>
          </a:prstGeom>
          <a:gradFill>
            <a:gsLst>
              <a:gs pos="0">
                <a:schemeClr val="bg1"/>
              </a:gs>
              <a:gs pos="63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760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217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067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7B26499F-21BE-F946-8508-E126402E8959}"/>
              </a:ext>
            </a:extLst>
          </p:cNvPr>
          <p:cNvSpPr/>
          <p:nvPr/>
        </p:nvSpPr>
        <p:spPr>
          <a:xfrm rot="10800000">
            <a:off x="5378747" y="1122481"/>
            <a:ext cx="3588517" cy="4377926"/>
          </a:xfrm>
          <a:custGeom>
            <a:avLst/>
            <a:gdLst>
              <a:gd name="connsiteX0" fmla="*/ 1288910 w 3588517"/>
              <a:gd name="connsiteY0" fmla="*/ 4376612 h 4377926"/>
              <a:gd name="connsiteX1" fmla="*/ 1110194 w 3588517"/>
              <a:gd name="connsiteY1" fmla="*/ 4339687 h 4377926"/>
              <a:gd name="connsiteX2" fmla="*/ 816145 w 3588517"/>
              <a:gd name="connsiteY2" fmla="*/ 4126768 h 4377926"/>
              <a:gd name="connsiteX3" fmla="*/ 799070 w 3588517"/>
              <a:gd name="connsiteY3" fmla="*/ 4102978 h 4377926"/>
              <a:gd name="connsiteX4" fmla="*/ 726127 w 3588517"/>
              <a:gd name="connsiteY4" fmla="*/ 4070273 h 4377926"/>
              <a:gd name="connsiteX5" fmla="*/ 32689 w 3588517"/>
              <a:gd name="connsiteY5" fmla="*/ 2604245 h 4377926"/>
              <a:gd name="connsiteX6" fmla="*/ 34199 w 3588517"/>
              <a:gd name="connsiteY6" fmla="*/ 1526619 h 4377926"/>
              <a:gd name="connsiteX7" fmla="*/ 903574 w 3588517"/>
              <a:gd name="connsiteY7" fmla="*/ 13510 h 4377926"/>
              <a:gd name="connsiteX8" fmla="*/ 964271 w 3588517"/>
              <a:gd name="connsiteY8" fmla="*/ 11194 h 4377926"/>
              <a:gd name="connsiteX9" fmla="*/ 964271 w 3588517"/>
              <a:gd name="connsiteY9" fmla="*/ 9745 h 4377926"/>
              <a:gd name="connsiteX10" fmla="*/ 2598788 w 3588517"/>
              <a:gd name="connsiteY10" fmla="*/ 9745 h 4377926"/>
              <a:gd name="connsiteX11" fmla="*/ 2625340 w 3588517"/>
              <a:gd name="connsiteY11" fmla="*/ 5134 h 4377926"/>
              <a:gd name="connsiteX12" fmla="*/ 2714684 w 3588517"/>
              <a:gd name="connsiteY12" fmla="*/ 0 h 4377926"/>
              <a:gd name="connsiteX13" fmla="*/ 3588517 w 3588517"/>
              <a:gd name="connsiteY13" fmla="*/ 994354 h 4377926"/>
              <a:gd name="connsiteX14" fmla="*/ 3203253 w 3588517"/>
              <a:gd name="connsiteY14" fmla="*/ 1818888 h 4377926"/>
              <a:gd name="connsiteX15" fmla="*/ 3138068 w 3588517"/>
              <a:gd name="connsiteY15" fmla="*/ 1859149 h 4377926"/>
              <a:gd name="connsiteX16" fmla="*/ 3179021 w 3588517"/>
              <a:gd name="connsiteY16" fmla="*/ 1917468 h 4377926"/>
              <a:gd name="connsiteX17" fmla="*/ 3217697 w 3588517"/>
              <a:gd name="connsiteY17" fmla="*/ 2805224 h 4377926"/>
              <a:gd name="connsiteX18" fmla="*/ 2389832 w 3588517"/>
              <a:gd name="connsiteY18" fmla="*/ 3512711 h 4377926"/>
              <a:gd name="connsiteX19" fmla="*/ 2359146 w 3588517"/>
              <a:gd name="connsiteY19" fmla="*/ 3511932 h 4377926"/>
              <a:gd name="connsiteX20" fmla="*/ 2338414 w 3588517"/>
              <a:gd name="connsiteY20" fmla="*/ 3563555 h 4377926"/>
              <a:gd name="connsiteX21" fmla="*/ 1288910 w 3588517"/>
              <a:gd name="connsiteY21" fmla="*/ 4376612 h 437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88517" h="4377926">
                <a:moveTo>
                  <a:pt x="1288910" y="4376612"/>
                </a:moveTo>
                <a:cubicBezTo>
                  <a:pt x="1228250" y="4372807"/>
                  <a:pt x="1168393" y="4360699"/>
                  <a:pt x="1110194" y="4339687"/>
                </a:cubicBezTo>
                <a:cubicBezTo>
                  <a:pt x="993795" y="4297662"/>
                  <a:pt x="895048" y="4223997"/>
                  <a:pt x="816145" y="4126768"/>
                </a:cubicBezTo>
                <a:lnTo>
                  <a:pt x="799070" y="4102978"/>
                </a:lnTo>
                <a:lnTo>
                  <a:pt x="726127" y="4070273"/>
                </a:lnTo>
                <a:cubicBezTo>
                  <a:pt x="394074" y="3890348"/>
                  <a:pt x="124350" y="3338380"/>
                  <a:pt x="32689" y="2604245"/>
                </a:cubicBezTo>
                <a:cubicBezTo>
                  <a:pt x="-11403" y="2251102"/>
                  <a:pt x="-10882" y="1879188"/>
                  <a:pt x="34199" y="1526619"/>
                </a:cubicBezTo>
                <a:cubicBezTo>
                  <a:pt x="143766" y="669716"/>
                  <a:pt x="495693" y="66346"/>
                  <a:pt x="903574" y="13510"/>
                </a:cubicBezTo>
                <a:lnTo>
                  <a:pt x="964271" y="11194"/>
                </a:lnTo>
                <a:lnTo>
                  <a:pt x="964271" y="9745"/>
                </a:lnTo>
                <a:lnTo>
                  <a:pt x="2598788" y="9745"/>
                </a:lnTo>
                <a:lnTo>
                  <a:pt x="2625340" y="5134"/>
                </a:lnTo>
                <a:cubicBezTo>
                  <a:pt x="2654716" y="1739"/>
                  <a:pt x="2684521" y="0"/>
                  <a:pt x="2714684" y="0"/>
                </a:cubicBezTo>
                <a:cubicBezTo>
                  <a:pt x="3197289" y="0"/>
                  <a:pt x="3588517" y="445187"/>
                  <a:pt x="3588517" y="994354"/>
                </a:cubicBezTo>
                <a:cubicBezTo>
                  <a:pt x="3588517" y="1337583"/>
                  <a:pt x="3435694" y="1640196"/>
                  <a:pt x="3203253" y="1818888"/>
                </a:cubicBezTo>
                <a:lnTo>
                  <a:pt x="3138068" y="1859149"/>
                </a:lnTo>
                <a:lnTo>
                  <a:pt x="3179021" y="1917468"/>
                </a:lnTo>
                <a:cubicBezTo>
                  <a:pt x="3310256" y="2154217"/>
                  <a:pt x="3333876" y="2483435"/>
                  <a:pt x="3217697" y="2805224"/>
                </a:cubicBezTo>
                <a:cubicBezTo>
                  <a:pt x="3066665" y="3223548"/>
                  <a:pt x="2725841" y="3500607"/>
                  <a:pt x="2389832" y="3512711"/>
                </a:cubicBezTo>
                <a:lnTo>
                  <a:pt x="2359146" y="3511932"/>
                </a:lnTo>
                <a:lnTo>
                  <a:pt x="2338414" y="3563555"/>
                </a:lnTo>
                <a:cubicBezTo>
                  <a:pt x="2111373" y="4075263"/>
                  <a:pt x="1683196" y="4401342"/>
                  <a:pt x="1288910" y="4376612"/>
                </a:cubicBezTo>
                <a:close/>
              </a:path>
            </a:pathLst>
          </a:custGeom>
          <a:solidFill>
            <a:srgbClr val="317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4549617" y="4164276"/>
            <a:ext cx="2995852" cy="694558"/>
          </a:xfrm>
          <a:prstGeom prst="roundRect">
            <a:avLst>
              <a:gd name="adj" fmla="val 50000"/>
            </a:avLst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4988931" y="3206399"/>
            <a:ext cx="2211969" cy="692259"/>
          </a:xfrm>
          <a:prstGeom prst="roundRect">
            <a:avLst>
              <a:gd name="adj" fmla="val 50000"/>
            </a:avLst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4824844" y="2275541"/>
            <a:ext cx="1995056" cy="692259"/>
          </a:xfrm>
          <a:prstGeom prst="roundRect">
            <a:avLst>
              <a:gd name="adj" fmla="val 50000"/>
            </a:avLst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8B6F6D36-B49D-8248-B85B-8AAE3CCEE6E9}"/>
              </a:ext>
            </a:extLst>
          </p:cNvPr>
          <p:cNvSpPr/>
          <p:nvPr/>
        </p:nvSpPr>
        <p:spPr>
          <a:xfrm>
            <a:off x="3382650" y="2353537"/>
            <a:ext cx="2818822" cy="522969"/>
          </a:xfrm>
          <a:custGeom>
            <a:avLst/>
            <a:gdLst>
              <a:gd name="connsiteX0" fmla="*/ 1113140 w 2818822"/>
              <a:gd name="connsiteY0" fmla="*/ 0 h 522969"/>
              <a:gd name="connsiteX1" fmla="*/ 1576693 w 2818822"/>
              <a:gd name="connsiteY1" fmla="*/ 0 h 522969"/>
              <a:gd name="connsiteX2" fmla="*/ 1622812 w 2818822"/>
              <a:gd name="connsiteY2" fmla="*/ 46119 h 522969"/>
              <a:gd name="connsiteX3" fmla="*/ 1622812 w 2818822"/>
              <a:gd name="connsiteY3" fmla="*/ 198144 h 522969"/>
              <a:gd name="connsiteX4" fmla="*/ 1943631 w 2818822"/>
              <a:gd name="connsiteY4" fmla="*/ 198144 h 522969"/>
              <a:gd name="connsiteX5" fmla="*/ 1943631 w 2818822"/>
              <a:gd name="connsiteY5" fmla="*/ 48555 h 522969"/>
              <a:gd name="connsiteX6" fmla="*/ 1989750 w 2818822"/>
              <a:gd name="connsiteY6" fmla="*/ 2436 h 522969"/>
              <a:gd name="connsiteX7" fmla="*/ 2772703 w 2818822"/>
              <a:gd name="connsiteY7" fmla="*/ 2436 h 522969"/>
              <a:gd name="connsiteX8" fmla="*/ 2818822 w 2818822"/>
              <a:gd name="connsiteY8" fmla="*/ 48555 h 522969"/>
              <a:gd name="connsiteX9" fmla="*/ 2818822 w 2818822"/>
              <a:gd name="connsiteY9" fmla="*/ 476850 h 522969"/>
              <a:gd name="connsiteX10" fmla="*/ 2772703 w 2818822"/>
              <a:gd name="connsiteY10" fmla="*/ 522969 h 522969"/>
              <a:gd name="connsiteX11" fmla="*/ 1989750 w 2818822"/>
              <a:gd name="connsiteY11" fmla="*/ 522969 h 522969"/>
              <a:gd name="connsiteX12" fmla="*/ 1943631 w 2818822"/>
              <a:gd name="connsiteY12" fmla="*/ 476850 h 522969"/>
              <a:gd name="connsiteX13" fmla="*/ 1943631 w 2818822"/>
              <a:gd name="connsiteY13" fmla="*/ 323531 h 522969"/>
              <a:gd name="connsiteX14" fmla="*/ 1622812 w 2818822"/>
              <a:gd name="connsiteY14" fmla="*/ 323531 h 522969"/>
              <a:gd name="connsiteX15" fmla="*/ 1622812 w 2818822"/>
              <a:gd name="connsiteY15" fmla="*/ 474414 h 522969"/>
              <a:gd name="connsiteX16" fmla="*/ 1576693 w 2818822"/>
              <a:gd name="connsiteY16" fmla="*/ 520533 h 522969"/>
              <a:gd name="connsiteX17" fmla="*/ 1113140 w 2818822"/>
              <a:gd name="connsiteY17" fmla="*/ 520533 h 522969"/>
              <a:gd name="connsiteX18" fmla="*/ 1067021 w 2818822"/>
              <a:gd name="connsiteY18" fmla="*/ 474414 h 522969"/>
              <a:gd name="connsiteX19" fmla="*/ 1067021 w 2818822"/>
              <a:gd name="connsiteY19" fmla="*/ 323531 h 522969"/>
              <a:gd name="connsiteX20" fmla="*/ 777150 w 2818822"/>
              <a:gd name="connsiteY20" fmla="*/ 323531 h 522969"/>
              <a:gd name="connsiteX21" fmla="*/ 777150 w 2818822"/>
              <a:gd name="connsiteY21" fmla="*/ 467652 h 522969"/>
              <a:gd name="connsiteX22" fmla="*/ 724258 w 2818822"/>
              <a:gd name="connsiteY22" fmla="*/ 520544 h 522969"/>
              <a:gd name="connsiteX23" fmla="*/ 52892 w 2818822"/>
              <a:gd name="connsiteY23" fmla="*/ 520544 h 522969"/>
              <a:gd name="connsiteX24" fmla="*/ 0 w 2818822"/>
              <a:gd name="connsiteY24" fmla="*/ 467652 h 522969"/>
              <a:gd name="connsiteX25" fmla="*/ 0 w 2818822"/>
              <a:gd name="connsiteY25" fmla="*/ 52901 h 522969"/>
              <a:gd name="connsiteX26" fmla="*/ 52892 w 2818822"/>
              <a:gd name="connsiteY26" fmla="*/ 9 h 522969"/>
              <a:gd name="connsiteX27" fmla="*/ 724258 w 2818822"/>
              <a:gd name="connsiteY27" fmla="*/ 9 h 522969"/>
              <a:gd name="connsiteX28" fmla="*/ 777150 w 2818822"/>
              <a:gd name="connsiteY28" fmla="*/ 52901 h 522969"/>
              <a:gd name="connsiteX29" fmla="*/ 777150 w 2818822"/>
              <a:gd name="connsiteY29" fmla="*/ 198144 h 522969"/>
              <a:gd name="connsiteX30" fmla="*/ 1067021 w 2818822"/>
              <a:gd name="connsiteY30" fmla="*/ 198144 h 522969"/>
              <a:gd name="connsiteX31" fmla="*/ 1067021 w 2818822"/>
              <a:gd name="connsiteY31" fmla="*/ 46119 h 522969"/>
              <a:gd name="connsiteX32" fmla="*/ 1113140 w 2818822"/>
              <a:gd name="connsiteY32" fmla="*/ 0 h 52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18822" h="522969">
                <a:moveTo>
                  <a:pt x="1113140" y="0"/>
                </a:moveTo>
                <a:lnTo>
                  <a:pt x="1576693" y="0"/>
                </a:lnTo>
                <a:cubicBezTo>
                  <a:pt x="1602164" y="0"/>
                  <a:pt x="1622812" y="20648"/>
                  <a:pt x="1622812" y="46119"/>
                </a:cubicBezTo>
                <a:lnTo>
                  <a:pt x="1622812" y="198144"/>
                </a:lnTo>
                <a:lnTo>
                  <a:pt x="1943631" y="198144"/>
                </a:lnTo>
                <a:lnTo>
                  <a:pt x="1943631" y="48555"/>
                </a:lnTo>
                <a:cubicBezTo>
                  <a:pt x="1943631" y="23084"/>
                  <a:pt x="1964279" y="2436"/>
                  <a:pt x="1989750" y="2436"/>
                </a:cubicBezTo>
                <a:lnTo>
                  <a:pt x="2772703" y="2436"/>
                </a:lnTo>
                <a:cubicBezTo>
                  <a:pt x="2798174" y="2436"/>
                  <a:pt x="2818822" y="23084"/>
                  <a:pt x="2818822" y="48555"/>
                </a:cubicBezTo>
                <a:lnTo>
                  <a:pt x="2818822" y="476850"/>
                </a:lnTo>
                <a:cubicBezTo>
                  <a:pt x="2818822" y="502321"/>
                  <a:pt x="2798174" y="522969"/>
                  <a:pt x="2772703" y="522969"/>
                </a:cubicBezTo>
                <a:lnTo>
                  <a:pt x="1989750" y="522969"/>
                </a:lnTo>
                <a:cubicBezTo>
                  <a:pt x="1964279" y="522969"/>
                  <a:pt x="1943631" y="502321"/>
                  <a:pt x="1943631" y="476850"/>
                </a:cubicBezTo>
                <a:lnTo>
                  <a:pt x="1943631" y="323531"/>
                </a:lnTo>
                <a:lnTo>
                  <a:pt x="1622812" y="323531"/>
                </a:lnTo>
                <a:lnTo>
                  <a:pt x="1622812" y="474414"/>
                </a:lnTo>
                <a:cubicBezTo>
                  <a:pt x="1622812" y="499885"/>
                  <a:pt x="1602164" y="520533"/>
                  <a:pt x="1576693" y="520533"/>
                </a:cubicBezTo>
                <a:lnTo>
                  <a:pt x="1113140" y="520533"/>
                </a:lnTo>
                <a:cubicBezTo>
                  <a:pt x="1087669" y="520533"/>
                  <a:pt x="1067021" y="499885"/>
                  <a:pt x="1067021" y="474414"/>
                </a:cubicBezTo>
                <a:lnTo>
                  <a:pt x="1067021" y="323531"/>
                </a:lnTo>
                <a:lnTo>
                  <a:pt x="777150" y="323531"/>
                </a:lnTo>
                <a:lnTo>
                  <a:pt x="777150" y="467652"/>
                </a:lnTo>
                <a:cubicBezTo>
                  <a:pt x="777150" y="496863"/>
                  <a:pt x="753469" y="520544"/>
                  <a:pt x="724258" y="520544"/>
                </a:cubicBezTo>
                <a:lnTo>
                  <a:pt x="52892" y="520544"/>
                </a:lnTo>
                <a:cubicBezTo>
                  <a:pt x="23681" y="520544"/>
                  <a:pt x="0" y="496863"/>
                  <a:pt x="0" y="467652"/>
                </a:cubicBezTo>
                <a:lnTo>
                  <a:pt x="0" y="52901"/>
                </a:lnTo>
                <a:cubicBezTo>
                  <a:pt x="0" y="23690"/>
                  <a:pt x="23681" y="9"/>
                  <a:pt x="52892" y="9"/>
                </a:cubicBezTo>
                <a:lnTo>
                  <a:pt x="724258" y="9"/>
                </a:lnTo>
                <a:cubicBezTo>
                  <a:pt x="753469" y="9"/>
                  <a:pt x="777150" y="23690"/>
                  <a:pt x="777150" y="52901"/>
                </a:cubicBezTo>
                <a:lnTo>
                  <a:pt x="777150" y="198144"/>
                </a:lnTo>
                <a:lnTo>
                  <a:pt x="1067021" y="198144"/>
                </a:lnTo>
                <a:lnTo>
                  <a:pt x="1067021" y="46119"/>
                </a:lnTo>
                <a:cubicBezTo>
                  <a:pt x="1067021" y="20648"/>
                  <a:pt x="1087669" y="0"/>
                  <a:pt x="1113140" y="0"/>
                </a:cubicBezTo>
                <a:close/>
              </a:path>
            </a:pathLst>
          </a:cu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296BE817-8773-8047-ABC1-E6072D6C2F60}"/>
              </a:ext>
            </a:extLst>
          </p:cNvPr>
          <p:cNvSpPr/>
          <p:nvPr/>
        </p:nvSpPr>
        <p:spPr>
          <a:xfrm>
            <a:off x="3205196" y="3298714"/>
            <a:ext cx="2995852" cy="521794"/>
          </a:xfrm>
          <a:custGeom>
            <a:avLst/>
            <a:gdLst>
              <a:gd name="connsiteX0" fmla="*/ 2132540 w 2995852"/>
              <a:gd name="connsiteY0" fmla="*/ 0 h 521794"/>
              <a:gd name="connsiteX1" fmla="*/ 2949733 w 2995852"/>
              <a:gd name="connsiteY1" fmla="*/ 0 h 521794"/>
              <a:gd name="connsiteX2" fmla="*/ 2995852 w 2995852"/>
              <a:gd name="connsiteY2" fmla="*/ 46119 h 521794"/>
              <a:gd name="connsiteX3" fmla="*/ 2995852 w 2995852"/>
              <a:gd name="connsiteY3" fmla="*/ 474414 h 521794"/>
              <a:gd name="connsiteX4" fmla="*/ 2949733 w 2995852"/>
              <a:gd name="connsiteY4" fmla="*/ 520533 h 521794"/>
              <a:gd name="connsiteX5" fmla="*/ 2132540 w 2995852"/>
              <a:gd name="connsiteY5" fmla="*/ 520533 h 521794"/>
              <a:gd name="connsiteX6" fmla="*/ 2086421 w 2995852"/>
              <a:gd name="connsiteY6" fmla="*/ 474414 h 521794"/>
              <a:gd name="connsiteX7" fmla="*/ 2086421 w 2995852"/>
              <a:gd name="connsiteY7" fmla="*/ 326587 h 521794"/>
              <a:gd name="connsiteX8" fmla="*/ 954604 w 2995852"/>
              <a:gd name="connsiteY8" fmla="*/ 326587 h 521794"/>
              <a:gd name="connsiteX9" fmla="*/ 954604 w 2995852"/>
              <a:gd name="connsiteY9" fmla="*/ 462130 h 521794"/>
              <a:gd name="connsiteX10" fmla="*/ 894940 w 2995852"/>
              <a:gd name="connsiteY10" fmla="*/ 521794 h 521794"/>
              <a:gd name="connsiteX11" fmla="*/ 59664 w 2995852"/>
              <a:gd name="connsiteY11" fmla="*/ 521794 h 521794"/>
              <a:gd name="connsiteX12" fmla="*/ 0 w 2995852"/>
              <a:gd name="connsiteY12" fmla="*/ 462130 h 521794"/>
              <a:gd name="connsiteX13" fmla="*/ 0 w 2995852"/>
              <a:gd name="connsiteY13" fmla="*/ 60923 h 521794"/>
              <a:gd name="connsiteX14" fmla="*/ 59664 w 2995852"/>
              <a:gd name="connsiteY14" fmla="*/ 1259 h 521794"/>
              <a:gd name="connsiteX15" fmla="*/ 894940 w 2995852"/>
              <a:gd name="connsiteY15" fmla="*/ 1259 h 521794"/>
              <a:gd name="connsiteX16" fmla="*/ 954604 w 2995852"/>
              <a:gd name="connsiteY16" fmla="*/ 60923 h 521794"/>
              <a:gd name="connsiteX17" fmla="*/ 954604 w 2995852"/>
              <a:gd name="connsiteY17" fmla="*/ 201200 h 521794"/>
              <a:gd name="connsiteX18" fmla="*/ 2086421 w 2995852"/>
              <a:gd name="connsiteY18" fmla="*/ 201200 h 521794"/>
              <a:gd name="connsiteX19" fmla="*/ 2086421 w 2995852"/>
              <a:gd name="connsiteY19" fmla="*/ 46119 h 521794"/>
              <a:gd name="connsiteX20" fmla="*/ 2132540 w 2995852"/>
              <a:gd name="connsiteY20" fmla="*/ 0 h 52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95852" h="521794">
                <a:moveTo>
                  <a:pt x="2132540" y="0"/>
                </a:moveTo>
                <a:lnTo>
                  <a:pt x="2949733" y="0"/>
                </a:lnTo>
                <a:cubicBezTo>
                  <a:pt x="2975204" y="0"/>
                  <a:pt x="2995852" y="20648"/>
                  <a:pt x="2995852" y="46119"/>
                </a:cubicBezTo>
                <a:lnTo>
                  <a:pt x="2995852" y="474414"/>
                </a:lnTo>
                <a:cubicBezTo>
                  <a:pt x="2995852" y="499885"/>
                  <a:pt x="2975204" y="520533"/>
                  <a:pt x="2949733" y="520533"/>
                </a:cubicBezTo>
                <a:lnTo>
                  <a:pt x="2132540" y="520533"/>
                </a:lnTo>
                <a:cubicBezTo>
                  <a:pt x="2107069" y="520533"/>
                  <a:pt x="2086421" y="499885"/>
                  <a:pt x="2086421" y="474414"/>
                </a:cubicBezTo>
                <a:lnTo>
                  <a:pt x="2086421" y="326587"/>
                </a:lnTo>
                <a:lnTo>
                  <a:pt x="954604" y="326587"/>
                </a:lnTo>
                <a:lnTo>
                  <a:pt x="954604" y="462130"/>
                </a:lnTo>
                <a:cubicBezTo>
                  <a:pt x="954604" y="495082"/>
                  <a:pt x="927892" y="521794"/>
                  <a:pt x="894940" y="521794"/>
                </a:cubicBezTo>
                <a:lnTo>
                  <a:pt x="59664" y="521794"/>
                </a:lnTo>
                <a:cubicBezTo>
                  <a:pt x="26712" y="521794"/>
                  <a:pt x="0" y="495082"/>
                  <a:pt x="0" y="462130"/>
                </a:cubicBezTo>
                <a:lnTo>
                  <a:pt x="0" y="60923"/>
                </a:lnTo>
                <a:cubicBezTo>
                  <a:pt x="0" y="27971"/>
                  <a:pt x="26712" y="1259"/>
                  <a:pt x="59664" y="1259"/>
                </a:cubicBezTo>
                <a:lnTo>
                  <a:pt x="894940" y="1259"/>
                </a:lnTo>
                <a:cubicBezTo>
                  <a:pt x="927892" y="1259"/>
                  <a:pt x="954604" y="27971"/>
                  <a:pt x="954604" y="60923"/>
                </a:cubicBezTo>
                <a:lnTo>
                  <a:pt x="954604" y="201200"/>
                </a:lnTo>
                <a:lnTo>
                  <a:pt x="2086421" y="201200"/>
                </a:lnTo>
                <a:lnTo>
                  <a:pt x="2086421" y="46119"/>
                </a:lnTo>
                <a:cubicBezTo>
                  <a:pt x="2086421" y="20648"/>
                  <a:pt x="2107069" y="0"/>
                  <a:pt x="2132540" y="0"/>
                </a:cubicBezTo>
                <a:close/>
              </a:path>
            </a:pathLst>
          </a:cu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7EC75D0E-19D0-8641-A20F-703655F75F9A}"/>
              </a:ext>
            </a:extLst>
          </p:cNvPr>
          <p:cNvSpPr/>
          <p:nvPr/>
        </p:nvSpPr>
        <p:spPr>
          <a:xfrm>
            <a:off x="3436620" y="4264453"/>
            <a:ext cx="2764428" cy="527876"/>
          </a:xfrm>
          <a:custGeom>
            <a:avLst/>
            <a:gdLst>
              <a:gd name="connsiteX0" fmla="*/ 1065162 w 2764428"/>
              <a:gd name="connsiteY0" fmla="*/ 0 h 527876"/>
              <a:gd name="connsiteX1" fmla="*/ 2712317 w 2764428"/>
              <a:gd name="connsiteY1" fmla="*/ 0 h 527876"/>
              <a:gd name="connsiteX2" fmla="*/ 2764428 w 2764428"/>
              <a:gd name="connsiteY2" fmla="*/ 52111 h 527876"/>
              <a:gd name="connsiteX3" fmla="*/ 2764428 w 2764428"/>
              <a:gd name="connsiteY3" fmla="*/ 463733 h 527876"/>
              <a:gd name="connsiteX4" fmla="*/ 2712317 w 2764428"/>
              <a:gd name="connsiteY4" fmla="*/ 515844 h 527876"/>
              <a:gd name="connsiteX5" fmla="*/ 1065162 w 2764428"/>
              <a:gd name="connsiteY5" fmla="*/ 515844 h 527876"/>
              <a:gd name="connsiteX6" fmla="*/ 1013051 w 2764428"/>
              <a:gd name="connsiteY6" fmla="*/ 463733 h 527876"/>
              <a:gd name="connsiteX7" fmla="*/ 1013051 w 2764428"/>
              <a:gd name="connsiteY7" fmla="*/ 327488 h 527876"/>
              <a:gd name="connsiteX8" fmla="*/ 735648 w 2764428"/>
              <a:gd name="connsiteY8" fmla="*/ 327488 h 527876"/>
              <a:gd name="connsiteX9" fmla="*/ 735648 w 2764428"/>
              <a:gd name="connsiteY9" fmla="*/ 475765 h 527876"/>
              <a:gd name="connsiteX10" fmla="*/ 683537 w 2764428"/>
              <a:gd name="connsiteY10" fmla="*/ 527876 h 527876"/>
              <a:gd name="connsiteX11" fmla="*/ 52111 w 2764428"/>
              <a:gd name="connsiteY11" fmla="*/ 527876 h 527876"/>
              <a:gd name="connsiteX12" fmla="*/ 0 w 2764428"/>
              <a:gd name="connsiteY12" fmla="*/ 475765 h 527876"/>
              <a:gd name="connsiteX13" fmla="*/ 0 w 2764428"/>
              <a:gd name="connsiteY13" fmla="*/ 64142 h 527876"/>
              <a:gd name="connsiteX14" fmla="*/ 52111 w 2764428"/>
              <a:gd name="connsiteY14" fmla="*/ 12031 h 527876"/>
              <a:gd name="connsiteX15" fmla="*/ 683537 w 2764428"/>
              <a:gd name="connsiteY15" fmla="*/ 12031 h 527876"/>
              <a:gd name="connsiteX16" fmla="*/ 735648 w 2764428"/>
              <a:gd name="connsiteY16" fmla="*/ 64142 h 527876"/>
              <a:gd name="connsiteX17" fmla="*/ 735648 w 2764428"/>
              <a:gd name="connsiteY17" fmla="*/ 202101 h 527876"/>
              <a:gd name="connsiteX18" fmla="*/ 1013051 w 2764428"/>
              <a:gd name="connsiteY18" fmla="*/ 202101 h 527876"/>
              <a:gd name="connsiteX19" fmla="*/ 1013051 w 2764428"/>
              <a:gd name="connsiteY19" fmla="*/ 52111 h 527876"/>
              <a:gd name="connsiteX20" fmla="*/ 1065162 w 2764428"/>
              <a:gd name="connsiteY20" fmla="*/ 0 h 527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64428" h="527876">
                <a:moveTo>
                  <a:pt x="1065162" y="0"/>
                </a:moveTo>
                <a:lnTo>
                  <a:pt x="2712317" y="0"/>
                </a:lnTo>
                <a:cubicBezTo>
                  <a:pt x="2741097" y="0"/>
                  <a:pt x="2764428" y="23331"/>
                  <a:pt x="2764428" y="52111"/>
                </a:cubicBezTo>
                <a:lnTo>
                  <a:pt x="2764428" y="463733"/>
                </a:lnTo>
                <a:cubicBezTo>
                  <a:pt x="2764428" y="492513"/>
                  <a:pt x="2741097" y="515844"/>
                  <a:pt x="2712317" y="515844"/>
                </a:cubicBezTo>
                <a:lnTo>
                  <a:pt x="1065162" y="515844"/>
                </a:lnTo>
                <a:cubicBezTo>
                  <a:pt x="1036382" y="515844"/>
                  <a:pt x="1013051" y="492513"/>
                  <a:pt x="1013051" y="463733"/>
                </a:cubicBezTo>
                <a:lnTo>
                  <a:pt x="1013051" y="327488"/>
                </a:lnTo>
                <a:lnTo>
                  <a:pt x="735648" y="327488"/>
                </a:lnTo>
                <a:lnTo>
                  <a:pt x="735648" y="475765"/>
                </a:lnTo>
                <a:cubicBezTo>
                  <a:pt x="735648" y="504545"/>
                  <a:pt x="712317" y="527876"/>
                  <a:pt x="683537" y="527876"/>
                </a:cubicBezTo>
                <a:lnTo>
                  <a:pt x="52111" y="527876"/>
                </a:lnTo>
                <a:cubicBezTo>
                  <a:pt x="23331" y="527876"/>
                  <a:pt x="0" y="504545"/>
                  <a:pt x="0" y="475765"/>
                </a:cubicBezTo>
                <a:lnTo>
                  <a:pt x="0" y="64142"/>
                </a:lnTo>
                <a:cubicBezTo>
                  <a:pt x="0" y="35362"/>
                  <a:pt x="23331" y="12031"/>
                  <a:pt x="52111" y="12031"/>
                </a:cubicBezTo>
                <a:lnTo>
                  <a:pt x="683537" y="12031"/>
                </a:lnTo>
                <a:cubicBezTo>
                  <a:pt x="712317" y="12031"/>
                  <a:pt x="735648" y="35362"/>
                  <a:pt x="735648" y="64142"/>
                </a:cubicBezTo>
                <a:lnTo>
                  <a:pt x="735648" y="202101"/>
                </a:lnTo>
                <a:lnTo>
                  <a:pt x="1013051" y="202101"/>
                </a:lnTo>
                <a:lnTo>
                  <a:pt x="1013051" y="52111"/>
                </a:lnTo>
                <a:cubicBezTo>
                  <a:pt x="1013051" y="23331"/>
                  <a:pt x="1036382" y="0"/>
                  <a:pt x="1065162" y="0"/>
                </a:cubicBezTo>
                <a:close/>
              </a:path>
            </a:pathLst>
          </a:custGeom>
          <a:solidFill>
            <a:srgbClr val="8FC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760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217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922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3B95DB-7600-9443-9C7E-BC0063823BFE}"/>
              </a:ext>
            </a:extLst>
          </p:cNvPr>
          <p:cNvSpPr/>
          <p:nvPr/>
        </p:nvSpPr>
        <p:spPr>
          <a:xfrm rot="5400000">
            <a:off x="3141504" y="473783"/>
            <a:ext cx="5921360" cy="5921360"/>
          </a:xfrm>
          <a:prstGeom prst="ellipse">
            <a:avLst/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7B26499F-21BE-F946-8508-E126402E8959}"/>
              </a:ext>
            </a:extLst>
          </p:cNvPr>
          <p:cNvSpPr/>
          <p:nvPr/>
        </p:nvSpPr>
        <p:spPr>
          <a:xfrm rot="10800000">
            <a:off x="5378747" y="1122481"/>
            <a:ext cx="3588517" cy="4377926"/>
          </a:xfrm>
          <a:custGeom>
            <a:avLst/>
            <a:gdLst>
              <a:gd name="connsiteX0" fmla="*/ 1288910 w 3588517"/>
              <a:gd name="connsiteY0" fmla="*/ 4376612 h 4377926"/>
              <a:gd name="connsiteX1" fmla="*/ 1110194 w 3588517"/>
              <a:gd name="connsiteY1" fmla="*/ 4339687 h 4377926"/>
              <a:gd name="connsiteX2" fmla="*/ 816145 w 3588517"/>
              <a:gd name="connsiteY2" fmla="*/ 4126768 h 4377926"/>
              <a:gd name="connsiteX3" fmla="*/ 799070 w 3588517"/>
              <a:gd name="connsiteY3" fmla="*/ 4102978 h 4377926"/>
              <a:gd name="connsiteX4" fmla="*/ 726127 w 3588517"/>
              <a:gd name="connsiteY4" fmla="*/ 4070273 h 4377926"/>
              <a:gd name="connsiteX5" fmla="*/ 32689 w 3588517"/>
              <a:gd name="connsiteY5" fmla="*/ 2604245 h 4377926"/>
              <a:gd name="connsiteX6" fmla="*/ 34199 w 3588517"/>
              <a:gd name="connsiteY6" fmla="*/ 1526619 h 4377926"/>
              <a:gd name="connsiteX7" fmla="*/ 903574 w 3588517"/>
              <a:gd name="connsiteY7" fmla="*/ 13510 h 4377926"/>
              <a:gd name="connsiteX8" fmla="*/ 964271 w 3588517"/>
              <a:gd name="connsiteY8" fmla="*/ 11194 h 4377926"/>
              <a:gd name="connsiteX9" fmla="*/ 964271 w 3588517"/>
              <a:gd name="connsiteY9" fmla="*/ 9745 h 4377926"/>
              <a:gd name="connsiteX10" fmla="*/ 2598788 w 3588517"/>
              <a:gd name="connsiteY10" fmla="*/ 9745 h 4377926"/>
              <a:gd name="connsiteX11" fmla="*/ 2625340 w 3588517"/>
              <a:gd name="connsiteY11" fmla="*/ 5134 h 4377926"/>
              <a:gd name="connsiteX12" fmla="*/ 2714684 w 3588517"/>
              <a:gd name="connsiteY12" fmla="*/ 0 h 4377926"/>
              <a:gd name="connsiteX13" fmla="*/ 3588517 w 3588517"/>
              <a:gd name="connsiteY13" fmla="*/ 994354 h 4377926"/>
              <a:gd name="connsiteX14" fmla="*/ 3203253 w 3588517"/>
              <a:gd name="connsiteY14" fmla="*/ 1818888 h 4377926"/>
              <a:gd name="connsiteX15" fmla="*/ 3138068 w 3588517"/>
              <a:gd name="connsiteY15" fmla="*/ 1859149 h 4377926"/>
              <a:gd name="connsiteX16" fmla="*/ 3179021 w 3588517"/>
              <a:gd name="connsiteY16" fmla="*/ 1917468 h 4377926"/>
              <a:gd name="connsiteX17" fmla="*/ 3217697 w 3588517"/>
              <a:gd name="connsiteY17" fmla="*/ 2805224 h 4377926"/>
              <a:gd name="connsiteX18" fmla="*/ 2389832 w 3588517"/>
              <a:gd name="connsiteY18" fmla="*/ 3512711 h 4377926"/>
              <a:gd name="connsiteX19" fmla="*/ 2359146 w 3588517"/>
              <a:gd name="connsiteY19" fmla="*/ 3511932 h 4377926"/>
              <a:gd name="connsiteX20" fmla="*/ 2338414 w 3588517"/>
              <a:gd name="connsiteY20" fmla="*/ 3563555 h 4377926"/>
              <a:gd name="connsiteX21" fmla="*/ 1288910 w 3588517"/>
              <a:gd name="connsiteY21" fmla="*/ 4376612 h 437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88517" h="4377926">
                <a:moveTo>
                  <a:pt x="1288910" y="4376612"/>
                </a:moveTo>
                <a:cubicBezTo>
                  <a:pt x="1228250" y="4372807"/>
                  <a:pt x="1168393" y="4360699"/>
                  <a:pt x="1110194" y="4339687"/>
                </a:cubicBezTo>
                <a:cubicBezTo>
                  <a:pt x="993795" y="4297662"/>
                  <a:pt x="895048" y="4223997"/>
                  <a:pt x="816145" y="4126768"/>
                </a:cubicBezTo>
                <a:lnTo>
                  <a:pt x="799070" y="4102978"/>
                </a:lnTo>
                <a:lnTo>
                  <a:pt x="726127" y="4070273"/>
                </a:lnTo>
                <a:cubicBezTo>
                  <a:pt x="394074" y="3890348"/>
                  <a:pt x="124350" y="3338380"/>
                  <a:pt x="32689" y="2604245"/>
                </a:cubicBezTo>
                <a:cubicBezTo>
                  <a:pt x="-11403" y="2251102"/>
                  <a:pt x="-10882" y="1879188"/>
                  <a:pt x="34199" y="1526619"/>
                </a:cubicBezTo>
                <a:cubicBezTo>
                  <a:pt x="143766" y="669716"/>
                  <a:pt x="495693" y="66346"/>
                  <a:pt x="903574" y="13510"/>
                </a:cubicBezTo>
                <a:lnTo>
                  <a:pt x="964271" y="11194"/>
                </a:lnTo>
                <a:lnTo>
                  <a:pt x="964271" y="9745"/>
                </a:lnTo>
                <a:lnTo>
                  <a:pt x="2598788" y="9745"/>
                </a:lnTo>
                <a:lnTo>
                  <a:pt x="2625340" y="5134"/>
                </a:lnTo>
                <a:cubicBezTo>
                  <a:pt x="2654716" y="1739"/>
                  <a:pt x="2684521" y="0"/>
                  <a:pt x="2714684" y="0"/>
                </a:cubicBezTo>
                <a:cubicBezTo>
                  <a:pt x="3197289" y="0"/>
                  <a:pt x="3588517" y="445187"/>
                  <a:pt x="3588517" y="994354"/>
                </a:cubicBezTo>
                <a:cubicBezTo>
                  <a:pt x="3588517" y="1337583"/>
                  <a:pt x="3435694" y="1640196"/>
                  <a:pt x="3203253" y="1818888"/>
                </a:cubicBezTo>
                <a:lnTo>
                  <a:pt x="3138068" y="1859149"/>
                </a:lnTo>
                <a:lnTo>
                  <a:pt x="3179021" y="1917468"/>
                </a:lnTo>
                <a:cubicBezTo>
                  <a:pt x="3310256" y="2154217"/>
                  <a:pt x="3333876" y="2483435"/>
                  <a:pt x="3217697" y="2805224"/>
                </a:cubicBezTo>
                <a:cubicBezTo>
                  <a:pt x="3066665" y="3223548"/>
                  <a:pt x="2725841" y="3500607"/>
                  <a:pt x="2389832" y="3512711"/>
                </a:cubicBezTo>
                <a:lnTo>
                  <a:pt x="2359146" y="3511932"/>
                </a:lnTo>
                <a:lnTo>
                  <a:pt x="2338414" y="3563555"/>
                </a:lnTo>
                <a:cubicBezTo>
                  <a:pt x="2111373" y="4075263"/>
                  <a:pt x="1683196" y="4401342"/>
                  <a:pt x="1288910" y="4376612"/>
                </a:cubicBezTo>
                <a:close/>
              </a:path>
            </a:pathLst>
          </a:custGeom>
          <a:solidFill>
            <a:srgbClr val="317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2492CAF9-2995-FB4A-A58B-EBCC1AA76C84}"/>
              </a:ext>
            </a:extLst>
          </p:cNvPr>
          <p:cNvSpPr/>
          <p:nvPr/>
        </p:nvSpPr>
        <p:spPr>
          <a:xfrm>
            <a:off x="4549617" y="4164276"/>
            <a:ext cx="2995852" cy="694558"/>
          </a:xfrm>
          <a:prstGeom prst="roundRect">
            <a:avLst>
              <a:gd name="adj" fmla="val 50000"/>
            </a:avLst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FA5F5A7E-201D-FE4C-948B-4FA0E40751B9}"/>
              </a:ext>
            </a:extLst>
          </p:cNvPr>
          <p:cNvSpPr/>
          <p:nvPr/>
        </p:nvSpPr>
        <p:spPr>
          <a:xfrm>
            <a:off x="4988931" y="3206399"/>
            <a:ext cx="2211969" cy="692259"/>
          </a:xfrm>
          <a:prstGeom prst="roundRect">
            <a:avLst>
              <a:gd name="adj" fmla="val 50000"/>
            </a:avLst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997CE08-CF55-3C4D-9B36-EAC00E13A541}"/>
              </a:ext>
            </a:extLst>
          </p:cNvPr>
          <p:cNvSpPr/>
          <p:nvPr/>
        </p:nvSpPr>
        <p:spPr>
          <a:xfrm>
            <a:off x="4824844" y="2275541"/>
            <a:ext cx="1995056" cy="692259"/>
          </a:xfrm>
          <a:prstGeom prst="roundRect">
            <a:avLst>
              <a:gd name="adj" fmla="val 50000"/>
            </a:avLst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104E34E-8521-664B-8F7E-DCA59E9114AE}"/>
              </a:ext>
            </a:extLst>
          </p:cNvPr>
          <p:cNvGrpSpPr/>
          <p:nvPr/>
        </p:nvGrpSpPr>
        <p:grpSpPr>
          <a:xfrm>
            <a:off x="3141530" y="3291820"/>
            <a:ext cx="2995852" cy="521794"/>
            <a:chOff x="3245477" y="3135991"/>
            <a:chExt cx="2995852" cy="521794"/>
          </a:xfrm>
          <a:solidFill>
            <a:srgbClr val="8FC1E3"/>
          </a:solidFill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A9D17CC2-C22B-C346-9E19-A1115BB60118}"/>
                </a:ext>
              </a:extLst>
            </p:cNvPr>
            <p:cNvSpPr/>
            <p:nvPr/>
          </p:nvSpPr>
          <p:spPr>
            <a:xfrm>
              <a:off x="3245477" y="3137250"/>
              <a:ext cx="954604" cy="520535"/>
            </a:xfrm>
            <a:prstGeom prst="roundRect">
              <a:avLst>
                <a:gd name="adj" fmla="val 26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6D513953-183D-004E-B82B-9B8673F553F6}"/>
                </a:ext>
              </a:extLst>
            </p:cNvPr>
            <p:cNvSpPr/>
            <p:nvPr/>
          </p:nvSpPr>
          <p:spPr>
            <a:xfrm>
              <a:off x="5331898" y="3135991"/>
              <a:ext cx="909431" cy="520533"/>
            </a:xfrm>
            <a:prstGeom prst="roundRect">
              <a:avLst>
                <a:gd name="adj" fmla="val 279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99BC4A20-B56C-C44A-97A0-D6A6DAF12F5C}"/>
                </a:ext>
              </a:extLst>
            </p:cNvPr>
            <p:cNvSpPr/>
            <p:nvPr/>
          </p:nvSpPr>
          <p:spPr>
            <a:xfrm>
              <a:off x="3987708" y="3337191"/>
              <a:ext cx="1506550" cy="125387"/>
            </a:xfrm>
            <a:prstGeom prst="roundRect">
              <a:avLst>
                <a:gd name="adj" fmla="val 101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F5CC561-5278-0048-8AC6-EFBBEBEDA975}"/>
              </a:ext>
            </a:extLst>
          </p:cNvPr>
          <p:cNvGrpSpPr/>
          <p:nvPr/>
        </p:nvGrpSpPr>
        <p:grpSpPr>
          <a:xfrm>
            <a:off x="3372954" y="4257559"/>
            <a:ext cx="2764428" cy="527876"/>
            <a:chOff x="3476901" y="4101730"/>
            <a:chExt cx="2764428" cy="527876"/>
          </a:xfrm>
          <a:solidFill>
            <a:srgbClr val="8FC1E3"/>
          </a:solidFill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3D6D22F2-0D20-7444-8020-2DE241437F5E}"/>
                </a:ext>
              </a:extLst>
            </p:cNvPr>
            <p:cNvSpPr/>
            <p:nvPr/>
          </p:nvSpPr>
          <p:spPr>
            <a:xfrm>
              <a:off x="4489952" y="4101730"/>
              <a:ext cx="1751377" cy="515844"/>
            </a:xfrm>
            <a:prstGeom prst="roundRect">
              <a:avLst>
                <a:gd name="adj" fmla="val 2808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48440C83-83A4-8A4B-9E20-D4934E307496}"/>
                </a:ext>
              </a:extLst>
            </p:cNvPr>
            <p:cNvSpPr/>
            <p:nvPr/>
          </p:nvSpPr>
          <p:spPr>
            <a:xfrm>
              <a:off x="3476901" y="4113761"/>
              <a:ext cx="735648" cy="515845"/>
            </a:xfrm>
            <a:prstGeom prst="roundRect">
              <a:avLst>
                <a:gd name="adj" fmla="val 2808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5F7A0210-512F-4847-9E9C-AB3B782F279E}"/>
                </a:ext>
              </a:extLst>
            </p:cNvPr>
            <p:cNvSpPr/>
            <p:nvPr/>
          </p:nvSpPr>
          <p:spPr>
            <a:xfrm>
              <a:off x="3912478" y="4303831"/>
              <a:ext cx="1506550" cy="125387"/>
            </a:xfrm>
            <a:prstGeom prst="roundRect">
              <a:avLst>
                <a:gd name="adj" fmla="val 101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DD1068A-80C0-4A4D-818D-6CE95C6039E9}"/>
              </a:ext>
            </a:extLst>
          </p:cNvPr>
          <p:cNvGrpSpPr/>
          <p:nvPr/>
        </p:nvGrpSpPr>
        <p:grpSpPr>
          <a:xfrm>
            <a:off x="3318984" y="2346642"/>
            <a:ext cx="2818822" cy="522969"/>
            <a:chOff x="3422931" y="2190813"/>
            <a:chExt cx="2818822" cy="522969"/>
          </a:xfrm>
          <a:solidFill>
            <a:srgbClr val="8FC1E3"/>
          </a:solidFill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96693391-AF2D-9640-BE03-23CF11582ABD}"/>
                </a:ext>
              </a:extLst>
            </p:cNvPr>
            <p:cNvSpPr/>
            <p:nvPr/>
          </p:nvSpPr>
          <p:spPr>
            <a:xfrm>
              <a:off x="4489952" y="2190813"/>
              <a:ext cx="555791" cy="520533"/>
            </a:xfrm>
            <a:prstGeom prst="roundRect">
              <a:avLst>
                <a:gd name="adj" fmla="val 317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B5C050A5-0AA4-AA4F-8AB7-1BBC3DA9695A}"/>
                </a:ext>
              </a:extLst>
            </p:cNvPr>
            <p:cNvSpPr/>
            <p:nvPr/>
          </p:nvSpPr>
          <p:spPr>
            <a:xfrm>
              <a:off x="3422931" y="2190822"/>
              <a:ext cx="777150" cy="520535"/>
            </a:xfrm>
            <a:prstGeom prst="roundRect">
              <a:avLst>
                <a:gd name="adj" fmla="val 292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90A9960E-67F0-CB4F-A413-3A6AD7F38AA1}"/>
                </a:ext>
              </a:extLst>
            </p:cNvPr>
            <p:cNvSpPr/>
            <p:nvPr/>
          </p:nvSpPr>
          <p:spPr>
            <a:xfrm>
              <a:off x="5366562" y="2193249"/>
              <a:ext cx="875191" cy="520533"/>
            </a:xfrm>
            <a:prstGeom prst="roundRect">
              <a:avLst>
                <a:gd name="adj" fmla="val 321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016780A1-4152-2C48-9D44-A03981B46531}"/>
                </a:ext>
              </a:extLst>
            </p:cNvPr>
            <p:cNvSpPr/>
            <p:nvPr/>
          </p:nvSpPr>
          <p:spPr>
            <a:xfrm>
              <a:off x="3940268" y="2388957"/>
              <a:ext cx="1506550" cy="125387"/>
            </a:xfrm>
            <a:prstGeom prst="roundRect">
              <a:avLst>
                <a:gd name="adj" fmla="val 101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0CEE50DB-B52E-4B4C-B687-6571461B9FE6}"/>
                </a:ext>
              </a:extLst>
            </p:cNvPr>
            <p:cNvSpPr/>
            <p:nvPr/>
          </p:nvSpPr>
          <p:spPr>
            <a:xfrm>
              <a:off x="4041913" y="2383112"/>
              <a:ext cx="1468597" cy="125387"/>
            </a:xfrm>
            <a:prstGeom prst="roundRect">
              <a:avLst>
                <a:gd name="adj" fmla="val 886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7C4BEFBF-07DE-AD44-82A8-A35E7A23595F}"/>
              </a:ext>
            </a:extLst>
          </p:cNvPr>
          <p:cNvSpPr/>
          <p:nvPr/>
        </p:nvSpPr>
        <p:spPr>
          <a:xfrm>
            <a:off x="3205196" y="515613"/>
            <a:ext cx="5826774" cy="5826774"/>
          </a:xfrm>
          <a:prstGeom prst="ellipse">
            <a:avLst/>
          </a:prstGeom>
          <a:noFill/>
          <a:ln w="250825"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76200" dist="25400" dir="108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77E8A1-E8F4-A246-9149-F16D2B829D58}"/>
              </a:ext>
            </a:extLst>
          </p:cNvPr>
          <p:cNvSpPr/>
          <p:nvPr/>
        </p:nvSpPr>
        <p:spPr>
          <a:xfrm>
            <a:off x="3217603" y="515613"/>
            <a:ext cx="5826774" cy="5826774"/>
          </a:xfrm>
          <a:prstGeom prst="ellipse">
            <a:avLst/>
          </a:prstGeom>
          <a:noFill/>
          <a:ln w="254000">
            <a:gradFill>
              <a:gsLst>
                <a:gs pos="0">
                  <a:schemeClr val="bg1"/>
                </a:gs>
                <a:gs pos="99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0CC95D-F2E9-674E-8C38-A5B9E182DAC9}"/>
              </a:ext>
            </a:extLst>
          </p:cNvPr>
          <p:cNvSpPr/>
          <p:nvPr/>
        </p:nvSpPr>
        <p:spPr>
          <a:xfrm>
            <a:off x="3342173" y="643468"/>
            <a:ext cx="5568864" cy="5568864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749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11</Words>
  <Application>Microsoft Macintosh PowerPoint</Application>
  <PresentationFormat>Widescreen</PresentationFormat>
  <Paragraphs>7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Freese, Nowlan</dc:creator>
  <cp:lastModifiedBy>Freese, Nowlan</cp:lastModifiedBy>
  <cp:revision>103</cp:revision>
  <dcterms:created xsi:type="dcterms:W3CDTF">2020-02-12T15:02:43Z</dcterms:created>
  <dcterms:modified xsi:type="dcterms:W3CDTF">2020-02-21T20:55:38Z</dcterms:modified>
</cp:coreProperties>
</file>