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1"/>
    <p:restoredTop sz="94694"/>
  </p:normalViewPr>
  <p:slideViewPr>
    <p:cSldViewPr snapToGrid="0" snapToObjects="1">
      <p:cViewPr varScale="1">
        <p:scale>
          <a:sx n="203" d="100"/>
          <a:sy n="203" d="100"/>
        </p:scale>
        <p:origin x="16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66E51-DF19-E04A-B726-38A5A52E76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011A09-AB51-6741-866B-A1F933C40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792CF-4AB7-A141-AF0E-5042ADA0E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42FCA-8EA1-1044-82A6-41FF01632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75317-1F8B-AF4B-A33E-506E09B5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1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2D80E-EC12-084F-AFC0-43366F91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37FFE7-F2C9-2748-BAAC-CCD0A18A6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12DFD-EF8B-F34B-B2A4-C1054802E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015C5-BA1D-FA4C-9D6D-7C34C167F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C202A-E845-2540-AD70-E88CD166D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80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E723E9-EDBD-A942-8042-5F9D6C962F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539098-69C0-894E-B16E-06BEB0AD3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056B7-CFA8-9047-9E0C-657B229A5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1A9FC-97B1-4E44-93AB-4BE89C28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3C50F-B817-7744-B362-B2DB39766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3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BE0BD-97D4-BD40-8181-827E65776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0519A-909E-0847-AEF9-D347385F3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296D8-3601-8046-8255-CCFE9EEED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6723C-2F73-974A-9155-EDDC7B127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81A20-5674-0B4C-BA25-CA4447F55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4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E30AF-0A90-3049-B6F5-11133EFE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C3866-B433-A544-817F-E8A11C76D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8F47C-8FE2-C04B-B9FF-4550C03B9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C2849-2BD9-5E46-99F5-D46824C3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2B964-CF21-CC44-9314-31F30998D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5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863B-5C98-7F40-8AA4-ED0292642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A406E-88F8-6041-960D-51561D5974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31ADA9-F26F-764D-8068-251EA4B20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D8DCB-2BB0-D948-B9F8-184ED0145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8ACC3-8067-8A46-A900-A34C871B5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E3C09-0F84-9A43-8A17-CA4CD52A2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14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5995C-A11F-0A40-AE32-BA0DEAFB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78B72-61CA-ED48-89F5-70C36AF9F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78559-BC33-C34C-AAD2-170C00DE0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8F3F9-3775-3047-86ED-F11B713B2A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88B8C3-0CB5-3142-BD90-4C836D418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4CD027-6DA3-BA4C-A883-578527A05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BA7CE6-6630-1344-937C-7D44005F1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8E68CA-F25C-064C-A316-35C147055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67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2B699-8D10-4C43-8FC3-B54A9EB6E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BDE58-1281-8045-8F74-245BDC202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2156DE-24F4-5441-93EB-E7148FADE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CC2A2-BC64-2746-B3FC-9A4BBFC14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6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8947B7-4A09-9D42-8AA9-75C8E7D2E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211EA1-2779-8B4C-BC4D-07027D33C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CF1EF2-B461-F14B-8A6A-0FE454FB5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6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CAB81-81B3-CE4A-B583-06C5C3470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5F74-A454-414B-B672-40295019C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437FB0-6DBF-5748-A23F-60CA792F2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1A1901-DB6E-3B4D-ADF8-E20C6F0D2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1F589-087D-A749-8DF7-24AA4E983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82C8D-9B32-894E-B07F-B5E6F1FD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6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6579E-9A23-924B-BCAA-E14AC3BC1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514E9A-1514-204A-B272-0CC8B8CA10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28BA97-65D5-6841-BC79-400DEA415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9CFA6-36C7-9B43-A71A-577C3C4D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C4EB8B-233B-314B-895C-DC0DEA039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64DA41-8111-B046-AA86-D39FA6D9F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5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92020B-449B-1142-B46D-902272756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74E00-851B-EF42-81A0-42DFBD229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D0B15-9902-3742-9B90-ACAEF53F04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0CF6A-ED30-2D44-9F2C-CD32465B8AD6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7A7AA-A5F6-CB48-AF32-DF61ED91BB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5AD8B-E5E6-6549-BDA7-62A55BF27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B4E43-547C-044E-80A1-915B8BD85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8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C800DC-995B-DF4B-BD4E-0648FE4A6145}"/>
              </a:ext>
            </a:extLst>
          </p:cNvPr>
          <p:cNvSpPr txBox="1"/>
          <p:nvPr/>
        </p:nvSpPr>
        <p:spPr>
          <a:xfrm>
            <a:off x="1945862" y="539993"/>
            <a:ext cx="8216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Welcome to human, plant, animal, and microbial genomes (or other suitable headline)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1CFE4B-723F-AB4A-9343-D5D21A408FE4}"/>
              </a:ext>
            </a:extLst>
          </p:cNvPr>
          <p:cNvSpPr/>
          <p:nvPr/>
        </p:nvSpPr>
        <p:spPr>
          <a:xfrm>
            <a:off x="499056" y="1926360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84B3-C71E-8C41-AA18-CE412F2C7C12}"/>
              </a:ext>
            </a:extLst>
          </p:cNvPr>
          <p:cNvSpPr/>
          <p:nvPr/>
        </p:nvSpPr>
        <p:spPr>
          <a:xfrm>
            <a:off x="4609681" y="2172705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3A5140-3477-DE4C-9023-70E0CFF56C99}"/>
              </a:ext>
            </a:extLst>
          </p:cNvPr>
          <p:cNvSpPr/>
          <p:nvPr/>
        </p:nvSpPr>
        <p:spPr>
          <a:xfrm>
            <a:off x="5949966" y="1753084"/>
            <a:ext cx="820352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E06763-00B5-EC4F-94E2-3ACCC15BDCB6}"/>
              </a:ext>
            </a:extLst>
          </p:cNvPr>
          <p:cNvSpPr/>
          <p:nvPr/>
        </p:nvSpPr>
        <p:spPr>
          <a:xfrm>
            <a:off x="1860217" y="2235336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A41AB1-B775-5746-84D7-D79B5EC00D7C}"/>
              </a:ext>
            </a:extLst>
          </p:cNvPr>
          <p:cNvSpPr/>
          <p:nvPr/>
        </p:nvSpPr>
        <p:spPr>
          <a:xfrm>
            <a:off x="3112820" y="1903397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A154D5-5EFB-8743-86C8-AA793B6780BF}"/>
              </a:ext>
            </a:extLst>
          </p:cNvPr>
          <p:cNvSpPr/>
          <p:nvPr/>
        </p:nvSpPr>
        <p:spPr>
          <a:xfrm>
            <a:off x="7357053" y="2120515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6A4CFA-4565-9240-BCC1-20D946D7281B}"/>
              </a:ext>
            </a:extLst>
          </p:cNvPr>
          <p:cNvSpPr/>
          <p:nvPr/>
        </p:nvSpPr>
        <p:spPr>
          <a:xfrm>
            <a:off x="532356" y="4741101"/>
            <a:ext cx="795402" cy="745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ED39BF-84C5-9B4E-A0F9-AA5FD8FF7D6C}"/>
              </a:ext>
            </a:extLst>
          </p:cNvPr>
          <p:cNvSpPr/>
          <p:nvPr/>
        </p:nvSpPr>
        <p:spPr>
          <a:xfrm>
            <a:off x="8478135" y="1707154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457797-BC2C-9545-A59A-384D79AE4FA8}"/>
              </a:ext>
            </a:extLst>
          </p:cNvPr>
          <p:cNvSpPr/>
          <p:nvPr/>
        </p:nvSpPr>
        <p:spPr>
          <a:xfrm>
            <a:off x="9711948" y="2189406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D39BA2-CD2E-8047-8114-610EE9FE856A}"/>
              </a:ext>
            </a:extLst>
          </p:cNvPr>
          <p:cNvSpPr/>
          <p:nvPr/>
        </p:nvSpPr>
        <p:spPr>
          <a:xfrm>
            <a:off x="10995867" y="1638261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1661851-A795-CC4A-809D-0ABE5AA8F6DF}"/>
              </a:ext>
            </a:extLst>
          </p:cNvPr>
          <p:cNvSpPr/>
          <p:nvPr/>
        </p:nvSpPr>
        <p:spPr>
          <a:xfrm>
            <a:off x="0" y="3065228"/>
            <a:ext cx="12192000" cy="911786"/>
          </a:xfrm>
          <a:custGeom>
            <a:avLst/>
            <a:gdLst>
              <a:gd name="connsiteX0" fmla="*/ 0 w 11661732"/>
              <a:gd name="connsiteY0" fmla="*/ 748947 h 911882"/>
              <a:gd name="connsiteX1" fmla="*/ 1321496 w 11661732"/>
              <a:gd name="connsiteY1" fmla="*/ 222854 h 911882"/>
              <a:gd name="connsiteX2" fmla="*/ 2260948 w 11661732"/>
              <a:gd name="connsiteY2" fmla="*/ 423271 h 911882"/>
              <a:gd name="connsiteX3" fmla="*/ 3776597 w 11661732"/>
              <a:gd name="connsiteY3" fmla="*/ 905523 h 911882"/>
              <a:gd name="connsiteX4" fmla="*/ 5242143 w 11661732"/>
              <a:gd name="connsiteY4" fmla="*/ 210328 h 911882"/>
              <a:gd name="connsiteX5" fmla="*/ 6569901 w 11661732"/>
              <a:gd name="connsiteY5" fmla="*/ 47490 h 911882"/>
              <a:gd name="connsiteX6" fmla="*/ 8267178 w 11661732"/>
              <a:gd name="connsiteY6" fmla="*/ 911786 h 911882"/>
              <a:gd name="connsiteX7" fmla="*/ 9557359 w 11661732"/>
              <a:gd name="connsiteY7" fmla="*/ 103857 h 911882"/>
              <a:gd name="connsiteX8" fmla="*/ 10997852 w 11661732"/>
              <a:gd name="connsiteY8" fmla="*/ 72542 h 911882"/>
              <a:gd name="connsiteX9" fmla="*/ 11661732 w 11661732"/>
              <a:gd name="connsiteY9" fmla="*/ 673791 h 91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61732" h="911882">
                <a:moveTo>
                  <a:pt x="0" y="748947"/>
                </a:moveTo>
                <a:cubicBezTo>
                  <a:pt x="472335" y="513040"/>
                  <a:pt x="944671" y="277133"/>
                  <a:pt x="1321496" y="222854"/>
                </a:cubicBezTo>
                <a:cubicBezTo>
                  <a:pt x="1698321" y="168575"/>
                  <a:pt x="1851765" y="309493"/>
                  <a:pt x="2260948" y="423271"/>
                </a:cubicBezTo>
                <a:cubicBezTo>
                  <a:pt x="2670132" y="537049"/>
                  <a:pt x="3279731" y="941014"/>
                  <a:pt x="3776597" y="905523"/>
                </a:cubicBezTo>
                <a:cubicBezTo>
                  <a:pt x="4273463" y="870033"/>
                  <a:pt x="4776592" y="353333"/>
                  <a:pt x="5242143" y="210328"/>
                </a:cubicBezTo>
                <a:cubicBezTo>
                  <a:pt x="5707694" y="67323"/>
                  <a:pt x="6065729" y="-69420"/>
                  <a:pt x="6569901" y="47490"/>
                </a:cubicBezTo>
                <a:cubicBezTo>
                  <a:pt x="7074073" y="164400"/>
                  <a:pt x="7769268" y="902392"/>
                  <a:pt x="8267178" y="911786"/>
                </a:cubicBezTo>
                <a:cubicBezTo>
                  <a:pt x="8765088" y="921181"/>
                  <a:pt x="9102247" y="243731"/>
                  <a:pt x="9557359" y="103857"/>
                </a:cubicBezTo>
                <a:cubicBezTo>
                  <a:pt x="10012471" y="-36017"/>
                  <a:pt x="10647123" y="-22447"/>
                  <a:pt x="10997852" y="72542"/>
                </a:cubicBezTo>
                <a:cubicBezTo>
                  <a:pt x="11348581" y="167531"/>
                  <a:pt x="11474885" y="614292"/>
                  <a:pt x="11661732" y="6737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D6CE06-F681-534F-B224-49329AFB400D}"/>
              </a:ext>
            </a:extLst>
          </p:cNvPr>
          <p:cNvSpPr/>
          <p:nvPr/>
        </p:nvSpPr>
        <p:spPr>
          <a:xfrm>
            <a:off x="1595083" y="4713401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9D8FD4-5CCD-6B47-BAE2-7433F3FE3ECB}"/>
              </a:ext>
            </a:extLst>
          </p:cNvPr>
          <p:cNvSpPr/>
          <p:nvPr/>
        </p:nvSpPr>
        <p:spPr>
          <a:xfrm>
            <a:off x="2565850" y="4700875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EB139D-03E2-D141-A24F-F208CB1DFCF4}"/>
              </a:ext>
            </a:extLst>
          </p:cNvPr>
          <p:cNvSpPr/>
          <p:nvPr/>
        </p:nvSpPr>
        <p:spPr>
          <a:xfrm>
            <a:off x="3473986" y="4713401"/>
            <a:ext cx="728547" cy="71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D57351-65A3-2D44-A317-A4B6BB83D03C}"/>
              </a:ext>
            </a:extLst>
          </p:cNvPr>
          <p:cNvSpPr txBox="1"/>
          <p:nvPr/>
        </p:nvSpPr>
        <p:spPr>
          <a:xfrm>
            <a:off x="1108553" y="3645074"/>
            <a:ext cx="12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Integrated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FA7C19-8BF4-E346-A789-2AABA1D2409C}"/>
              </a:ext>
            </a:extLst>
          </p:cNvPr>
          <p:cNvSpPr txBox="1"/>
          <p:nvPr/>
        </p:nvSpPr>
        <p:spPr>
          <a:xfrm>
            <a:off x="5970739" y="3597058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Genome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F2BC64-F66C-9F49-B241-71709B7055ED}"/>
              </a:ext>
            </a:extLst>
          </p:cNvPr>
          <p:cNvSpPr txBox="1"/>
          <p:nvPr/>
        </p:nvSpPr>
        <p:spPr>
          <a:xfrm>
            <a:off x="10066750" y="3572006"/>
            <a:ext cx="100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Browser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8480E9-50CB-C346-B316-26F590EC03A8}"/>
              </a:ext>
            </a:extLst>
          </p:cNvPr>
          <p:cNvSpPr txBox="1"/>
          <p:nvPr/>
        </p:nvSpPr>
        <p:spPr>
          <a:xfrm>
            <a:off x="4490581" y="4916466"/>
            <a:ext cx="392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(mammals, insects, other invertebrates)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416F83-9DD3-1546-A33F-F1C01F2835F0}"/>
              </a:ext>
            </a:extLst>
          </p:cNvPr>
          <p:cNvSpPr txBox="1"/>
          <p:nvPr/>
        </p:nvSpPr>
        <p:spPr>
          <a:xfrm>
            <a:off x="901874" y="6125227"/>
            <a:ext cx="463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(check out D3 Web site for inspiration &amp; layout)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4C9F12-B132-C846-955A-BA747F051085}"/>
              </a:ext>
            </a:extLst>
          </p:cNvPr>
          <p:cNvSpPr txBox="1"/>
          <p:nvPr/>
        </p:nvSpPr>
        <p:spPr>
          <a:xfrm>
            <a:off x="3093928" y="3450921"/>
            <a:ext cx="1406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 DNA swirl)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36211F-D738-084D-9DF8-7D130436865E}"/>
              </a:ext>
            </a:extLst>
          </p:cNvPr>
          <p:cNvSpPr txBox="1"/>
          <p:nvPr/>
        </p:nvSpPr>
        <p:spPr>
          <a:xfrm>
            <a:off x="5676378" y="1367425"/>
            <a:ext cx="3233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(IGB pictures from </a:t>
            </a:r>
            <a:r>
              <a:rPr lang="en-US"/>
              <a:t>home screen)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92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51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Loraine, Ann</dc:creator>
  <cp:lastModifiedBy>Loraine, Ann</cp:lastModifiedBy>
  <cp:revision>4</cp:revision>
  <dcterms:created xsi:type="dcterms:W3CDTF">2020-02-25T17:53:43Z</dcterms:created>
  <dcterms:modified xsi:type="dcterms:W3CDTF">2020-02-25T18:27:02Z</dcterms:modified>
</cp:coreProperties>
</file>