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1B2"/>
    <a:srgbClr val="0878BE"/>
    <a:srgbClr val="0978BE"/>
    <a:srgbClr val="0062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V1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V2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76418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V3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23456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V4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97160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V5 – this is the one we are using in IGB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17214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61B7DA8C-1BFA-CDB5-5C90-C1C451CF6527}"/>
              </a:ext>
            </a:extLst>
          </p:cNvPr>
          <p:cNvGrpSpPr/>
          <p:nvPr/>
        </p:nvGrpSpPr>
        <p:grpSpPr>
          <a:xfrm>
            <a:off x="3371353" y="1003090"/>
            <a:ext cx="2822067" cy="2562744"/>
            <a:chOff x="5701086" y="724795"/>
            <a:chExt cx="2822067" cy="2562744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135BE29-B9A6-FCEF-CFC1-CC648037C6C8}"/>
                </a:ext>
              </a:extLst>
            </p:cNvPr>
            <p:cNvSpPr/>
            <p:nvPr/>
          </p:nvSpPr>
          <p:spPr>
            <a:xfrm>
              <a:off x="5701086" y="1131767"/>
              <a:ext cx="2155772" cy="2155772"/>
            </a:xfrm>
            <a:custGeom>
              <a:avLst/>
              <a:gdLst>
                <a:gd name="connsiteX0" fmla="*/ 153901 w 2155772"/>
                <a:gd name="connsiteY0" fmla="*/ 0 h 2155772"/>
                <a:gd name="connsiteX1" fmla="*/ 1646096 w 2155772"/>
                <a:gd name="connsiteY1" fmla="*/ 0 h 2155772"/>
                <a:gd name="connsiteX2" fmla="*/ 1366508 w 2155772"/>
                <a:gd name="connsiteY2" fmla="*/ 279588 h 2155772"/>
                <a:gd name="connsiteX3" fmla="*/ 395586 w 2155772"/>
                <a:gd name="connsiteY3" fmla="*/ 279588 h 2155772"/>
                <a:gd name="connsiteX4" fmla="*/ 281941 w 2155772"/>
                <a:gd name="connsiteY4" fmla="*/ 393233 h 2155772"/>
                <a:gd name="connsiteX5" fmla="*/ 281941 w 2155772"/>
                <a:gd name="connsiteY5" fmla="*/ 1757832 h 2155772"/>
                <a:gd name="connsiteX6" fmla="*/ 395586 w 2155772"/>
                <a:gd name="connsiteY6" fmla="*/ 1871477 h 2155772"/>
                <a:gd name="connsiteX7" fmla="*/ 1760185 w 2155772"/>
                <a:gd name="connsiteY7" fmla="*/ 1871477 h 2155772"/>
                <a:gd name="connsiteX8" fmla="*/ 1873830 w 2155772"/>
                <a:gd name="connsiteY8" fmla="*/ 1757832 h 2155772"/>
                <a:gd name="connsiteX9" fmla="*/ 1873830 w 2155772"/>
                <a:gd name="connsiteY9" fmla="*/ 786913 h 2155772"/>
                <a:gd name="connsiteX10" fmla="*/ 2155772 w 2155772"/>
                <a:gd name="connsiteY10" fmla="*/ 504971 h 2155772"/>
                <a:gd name="connsiteX11" fmla="*/ 2155772 w 2155772"/>
                <a:gd name="connsiteY11" fmla="*/ 2001871 h 2155772"/>
                <a:gd name="connsiteX12" fmla="*/ 2001871 w 2155772"/>
                <a:gd name="connsiteY12" fmla="*/ 2155772 h 2155772"/>
                <a:gd name="connsiteX13" fmla="*/ 153901 w 2155772"/>
                <a:gd name="connsiteY13" fmla="*/ 2155772 h 2155772"/>
                <a:gd name="connsiteX14" fmla="*/ 0 w 2155772"/>
                <a:gd name="connsiteY14" fmla="*/ 2001871 h 2155772"/>
                <a:gd name="connsiteX15" fmla="*/ 0 w 2155772"/>
                <a:gd name="connsiteY15" fmla="*/ 153901 h 2155772"/>
                <a:gd name="connsiteX16" fmla="*/ 153901 w 2155772"/>
                <a:gd name="connsiteY16" fmla="*/ 0 h 215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55772" h="2155772">
                  <a:moveTo>
                    <a:pt x="153901" y="0"/>
                  </a:moveTo>
                  <a:lnTo>
                    <a:pt x="1646096" y="0"/>
                  </a:lnTo>
                  <a:lnTo>
                    <a:pt x="1366508" y="279588"/>
                  </a:lnTo>
                  <a:lnTo>
                    <a:pt x="395586" y="279588"/>
                  </a:lnTo>
                  <a:cubicBezTo>
                    <a:pt x="332822" y="279588"/>
                    <a:pt x="281941" y="330469"/>
                    <a:pt x="281941" y="393233"/>
                  </a:cubicBezTo>
                  <a:lnTo>
                    <a:pt x="281941" y="1757832"/>
                  </a:lnTo>
                  <a:cubicBezTo>
                    <a:pt x="281941" y="1820596"/>
                    <a:pt x="332822" y="1871477"/>
                    <a:pt x="395586" y="1871477"/>
                  </a:cubicBezTo>
                  <a:lnTo>
                    <a:pt x="1760185" y="1871477"/>
                  </a:lnTo>
                  <a:cubicBezTo>
                    <a:pt x="1822949" y="1871477"/>
                    <a:pt x="1873830" y="1820596"/>
                    <a:pt x="1873830" y="1757832"/>
                  </a:cubicBezTo>
                  <a:lnTo>
                    <a:pt x="1873830" y="786913"/>
                  </a:lnTo>
                  <a:lnTo>
                    <a:pt x="2155772" y="504971"/>
                  </a:lnTo>
                  <a:lnTo>
                    <a:pt x="2155772" y="2001871"/>
                  </a:lnTo>
                  <a:cubicBezTo>
                    <a:pt x="2155772" y="2086868"/>
                    <a:pt x="2086868" y="2155772"/>
                    <a:pt x="2001871" y="2155772"/>
                  </a:cubicBezTo>
                  <a:lnTo>
                    <a:pt x="153901" y="2155772"/>
                  </a:lnTo>
                  <a:cubicBezTo>
                    <a:pt x="68904" y="2155772"/>
                    <a:pt x="0" y="2086868"/>
                    <a:pt x="0" y="2001871"/>
                  </a:cubicBezTo>
                  <a:lnTo>
                    <a:pt x="0" y="153901"/>
                  </a:lnTo>
                  <a:cubicBezTo>
                    <a:pt x="0" y="68904"/>
                    <a:pt x="68904" y="0"/>
                    <a:pt x="15390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9617DD5-9CF6-9D0D-CC52-371EE7C213B0}"/>
                </a:ext>
              </a:extLst>
            </p:cNvPr>
            <p:cNvGrpSpPr/>
            <p:nvPr/>
          </p:nvGrpSpPr>
          <p:grpSpPr>
            <a:xfrm>
              <a:off x="6425167" y="724795"/>
              <a:ext cx="2097986" cy="951205"/>
              <a:chOff x="3386444" y="696853"/>
              <a:chExt cx="2097986" cy="951205"/>
            </a:xfrm>
          </p:grpSpPr>
          <p:sp>
            <p:nvSpPr>
              <p:cNvPr id="22" name="Google Shape;57;p13">
                <a:extLst>
                  <a:ext uri="{FF2B5EF4-FFF2-40B4-BE49-F238E27FC236}">
                    <a16:creationId xmlns:a16="http://schemas.microsoft.com/office/drawing/2014/main" id="{42E13009-EF19-C2B2-4BC3-68B749618950}"/>
                  </a:ext>
                </a:extLst>
              </p:cNvPr>
              <p:cNvSpPr/>
              <p:nvPr/>
            </p:nvSpPr>
            <p:spPr>
              <a:xfrm rot="8100000">
                <a:off x="3386444" y="1329436"/>
                <a:ext cx="2097986" cy="318622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58;p13">
                <a:extLst>
                  <a:ext uri="{FF2B5EF4-FFF2-40B4-BE49-F238E27FC236}">
                    <a16:creationId xmlns:a16="http://schemas.microsoft.com/office/drawing/2014/main" id="{0090D73D-5773-AA28-919B-259A5982803F}"/>
                  </a:ext>
                </a:extLst>
              </p:cNvPr>
              <p:cNvSpPr/>
              <p:nvPr/>
            </p:nvSpPr>
            <p:spPr>
              <a:xfrm rot="5400000">
                <a:off x="4640100" y="967003"/>
                <a:ext cx="858900" cy="3186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59;p13">
                <a:extLst>
                  <a:ext uri="{FF2B5EF4-FFF2-40B4-BE49-F238E27FC236}">
                    <a16:creationId xmlns:a16="http://schemas.microsoft.com/office/drawing/2014/main" id="{E503C239-AC54-9F4C-54A4-CC4DEC07B05B}"/>
                  </a:ext>
                </a:extLst>
              </p:cNvPr>
              <p:cNvSpPr/>
              <p:nvPr/>
            </p:nvSpPr>
            <p:spPr>
              <a:xfrm>
                <a:off x="4369950" y="696853"/>
                <a:ext cx="858900" cy="3186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F2C9521-2F03-3768-8049-1C15784469B7}"/>
              </a:ext>
            </a:extLst>
          </p:cNvPr>
          <p:cNvGrpSpPr/>
          <p:nvPr/>
        </p:nvGrpSpPr>
        <p:grpSpPr>
          <a:xfrm>
            <a:off x="3588922" y="1526219"/>
            <a:ext cx="1966156" cy="1767242"/>
            <a:chOff x="4216222" y="1128653"/>
            <a:chExt cx="1966156" cy="1767242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135BE29-B9A6-FCEF-CFC1-CC648037C6C8}"/>
                </a:ext>
              </a:extLst>
            </p:cNvPr>
            <p:cNvSpPr/>
            <p:nvPr/>
          </p:nvSpPr>
          <p:spPr>
            <a:xfrm>
              <a:off x="4216222" y="1513429"/>
              <a:ext cx="1382466" cy="1382466"/>
            </a:xfrm>
            <a:custGeom>
              <a:avLst/>
              <a:gdLst>
                <a:gd name="connsiteX0" fmla="*/ 153901 w 2155772"/>
                <a:gd name="connsiteY0" fmla="*/ 0 h 2155772"/>
                <a:gd name="connsiteX1" fmla="*/ 1646096 w 2155772"/>
                <a:gd name="connsiteY1" fmla="*/ 0 h 2155772"/>
                <a:gd name="connsiteX2" fmla="*/ 1366508 w 2155772"/>
                <a:gd name="connsiteY2" fmla="*/ 279588 h 2155772"/>
                <a:gd name="connsiteX3" fmla="*/ 395586 w 2155772"/>
                <a:gd name="connsiteY3" fmla="*/ 279588 h 2155772"/>
                <a:gd name="connsiteX4" fmla="*/ 281941 w 2155772"/>
                <a:gd name="connsiteY4" fmla="*/ 393233 h 2155772"/>
                <a:gd name="connsiteX5" fmla="*/ 281941 w 2155772"/>
                <a:gd name="connsiteY5" fmla="*/ 1757832 h 2155772"/>
                <a:gd name="connsiteX6" fmla="*/ 395586 w 2155772"/>
                <a:gd name="connsiteY6" fmla="*/ 1871477 h 2155772"/>
                <a:gd name="connsiteX7" fmla="*/ 1760185 w 2155772"/>
                <a:gd name="connsiteY7" fmla="*/ 1871477 h 2155772"/>
                <a:gd name="connsiteX8" fmla="*/ 1873830 w 2155772"/>
                <a:gd name="connsiteY8" fmla="*/ 1757832 h 2155772"/>
                <a:gd name="connsiteX9" fmla="*/ 1873830 w 2155772"/>
                <a:gd name="connsiteY9" fmla="*/ 786913 h 2155772"/>
                <a:gd name="connsiteX10" fmla="*/ 2155772 w 2155772"/>
                <a:gd name="connsiteY10" fmla="*/ 504971 h 2155772"/>
                <a:gd name="connsiteX11" fmla="*/ 2155772 w 2155772"/>
                <a:gd name="connsiteY11" fmla="*/ 2001871 h 2155772"/>
                <a:gd name="connsiteX12" fmla="*/ 2001871 w 2155772"/>
                <a:gd name="connsiteY12" fmla="*/ 2155772 h 2155772"/>
                <a:gd name="connsiteX13" fmla="*/ 153901 w 2155772"/>
                <a:gd name="connsiteY13" fmla="*/ 2155772 h 2155772"/>
                <a:gd name="connsiteX14" fmla="*/ 0 w 2155772"/>
                <a:gd name="connsiteY14" fmla="*/ 2001871 h 2155772"/>
                <a:gd name="connsiteX15" fmla="*/ 0 w 2155772"/>
                <a:gd name="connsiteY15" fmla="*/ 153901 h 2155772"/>
                <a:gd name="connsiteX16" fmla="*/ 153901 w 2155772"/>
                <a:gd name="connsiteY16" fmla="*/ 0 h 215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55772" h="2155772">
                  <a:moveTo>
                    <a:pt x="153901" y="0"/>
                  </a:moveTo>
                  <a:lnTo>
                    <a:pt x="1646096" y="0"/>
                  </a:lnTo>
                  <a:lnTo>
                    <a:pt x="1366508" y="279588"/>
                  </a:lnTo>
                  <a:lnTo>
                    <a:pt x="395586" y="279588"/>
                  </a:lnTo>
                  <a:cubicBezTo>
                    <a:pt x="332822" y="279588"/>
                    <a:pt x="281941" y="330469"/>
                    <a:pt x="281941" y="393233"/>
                  </a:cubicBezTo>
                  <a:lnTo>
                    <a:pt x="281941" y="1757832"/>
                  </a:lnTo>
                  <a:cubicBezTo>
                    <a:pt x="281941" y="1820596"/>
                    <a:pt x="332822" y="1871477"/>
                    <a:pt x="395586" y="1871477"/>
                  </a:cubicBezTo>
                  <a:lnTo>
                    <a:pt x="1760185" y="1871477"/>
                  </a:lnTo>
                  <a:cubicBezTo>
                    <a:pt x="1822949" y="1871477"/>
                    <a:pt x="1873830" y="1820596"/>
                    <a:pt x="1873830" y="1757832"/>
                  </a:cubicBezTo>
                  <a:lnTo>
                    <a:pt x="1873830" y="786913"/>
                  </a:lnTo>
                  <a:lnTo>
                    <a:pt x="2155772" y="504971"/>
                  </a:lnTo>
                  <a:lnTo>
                    <a:pt x="2155772" y="2001871"/>
                  </a:lnTo>
                  <a:cubicBezTo>
                    <a:pt x="2155772" y="2086868"/>
                    <a:pt x="2086868" y="2155772"/>
                    <a:pt x="2001871" y="2155772"/>
                  </a:cubicBezTo>
                  <a:lnTo>
                    <a:pt x="153901" y="2155772"/>
                  </a:lnTo>
                  <a:cubicBezTo>
                    <a:pt x="68904" y="2155772"/>
                    <a:pt x="0" y="2086868"/>
                    <a:pt x="0" y="2001871"/>
                  </a:cubicBezTo>
                  <a:lnTo>
                    <a:pt x="0" y="153901"/>
                  </a:lnTo>
                  <a:cubicBezTo>
                    <a:pt x="0" y="68904"/>
                    <a:pt x="68904" y="0"/>
                    <a:pt x="153901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9617DD5-9CF6-9D0D-CC52-371EE7C213B0}"/>
                </a:ext>
              </a:extLst>
            </p:cNvPr>
            <p:cNvGrpSpPr/>
            <p:nvPr/>
          </p:nvGrpSpPr>
          <p:grpSpPr>
            <a:xfrm>
              <a:off x="4485050" y="1128653"/>
              <a:ext cx="1697328" cy="769551"/>
              <a:chOff x="3386444" y="696853"/>
              <a:chExt cx="2097986" cy="951205"/>
            </a:xfrm>
          </p:grpSpPr>
          <p:sp>
            <p:nvSpPr>
              <p:cNvPr id="22" name="Google Shape;57;p13">
                <a:extLst>
                  <a:ext uri="{FF2B5EF4-FFF2-40B4-BE49-F238E27FC236}">
                    <a16:creationId xmlns:a16="http://schemas.microsoft.com/office/drawing/2014/main" id="{42E13009-EF19-C2B2-4BC3-68B749618950}"/>
                  </a:ext>
                </a:extLst>
              </p:cNvPr>
              <p:cNvSpPr/>
              <p:nvPr/>
            </p:nvSpPr>
            <p:spPr>
              <a:xfrm rot="8100000">
                <a:off x="3386444" y="1329436"/>
                <a:ext cx="2097986" cy="318622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" name="Google Shape;58;p13">
                <a:extLst>
                  <a:ext uri="{FF2B5EF4-FFF2-40B4-BE49-F238E27FC236}">
                    <a16:creationId xmlns:a16="http://schemas.microsoft.com/office/drawing/2014/main" id="{0090D73D-5773-AA28-919B-259A5982803F}"/>
                  </a:ext>
                </a:extLst>
              </p:cNvPr>
              <p:cNvSpPr/>
              <p:nvPr/>
            </p:nvSpPr>
            <p:spPr>
              <a:xfrm rot="5400000">
                <a:off x="4640100" y="967003"/>
                <a:ext cx="858900" cy="3186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59;p13">
                <a:extLst>
                  <a:ext uri="{FF2B5EF4-FFF2-40B4-BE49-F238E27FC236}">
                    <a16:creationId xmlns:a16="http://schemas.microsoft.com/office/drawing/2014/main" id="{E503C239-AC54-9F4C-54A4-CC4DEC07B05B}"/>
                  </a:ext>
                </a:extLst>
              </p:cNvPr>
              <p:cNvSpPr/>
              <p:nvPr/>
            </p:nvSpPr>
            <p:spPr>
              <a:xfrm>
                <a:off x="4369950" y="696853"/>
                <a:ext cx="858900" cy="318600"/>
              </a:xfrm>
              <a:prstGeom prst="roundRect">
                <a:avLst>
                  <a:gd name="adj" fmla="val 50000"/>
                </a:avLst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9921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8DD925BA-C59D-D95C-C6EB-BAA24546CC07}"/>
              </a:ext>
            </a:extLst>
          </p:cNvPr>
          <p:cNvSpPr/>
          <p:nvPr/>
        </p:nvSpPr>
        <p:spPr>
          <a:xfrm>
            <a:off x="3641500" y="1776619"/>
            <a:ext cx="1590261" cy="1590261"/>
          </a:xfrm>
          <a:custGeom>
            <a:avLst/>
            <a:gdLst>
              <a:gd name="connsiteX0" fmla="*/ 0 w 1590261"/>
              <a:gd name="connsiteY0" fmla="*/ 0 h 1590261"/>
              <a:gd name="connsiteX1" fmla="*/ 1098405 w 1590261"/>
              <a:gd name="connsiteY1" fmla="*/ 0 h 1590261"/>
              <a:gd name="connsiteX2" fmla="*/ 792777 w 1590261"/>
              <a:gd name="connsiteY2" fmla="*/ 305628 h 1590261"/>
              <a:gd name="connsiteX3" fmla="*/ 313578 w 1590261"/>
              <a:gd name="connsiteY3" fmla="*/ 305628 h 1590261"/>
              <a:gd name="connsiteX4" fmla="*/ 313578 w 1590261"/>
              <a:gd name="connsiteY4" fmla="*/ 1277859 h 1590261"/>
              <a:gd name="connsiteX5" fmla="*/ 1285809 w 1590261"/>
              <a:gd name="connsiteY5" fmla="*/ 1277859 h 1590261"/>
              <a:gd name="connsiteX6" fmla="*/ 1285809 w 1590261"/>
              <a:gd name="connsiteY6" fmla="*/ 755107 h 1590261"/>
              <a:gd name="connsiteX7" fmla="*/ 1590261 w 1590261"/>
              <a:gd name="connsiteY7" fmla="*/ 450655 h 1590261"/>
              <a:gd name="connsiteX8" fmla="*/ 1590261 w 1590261"/>
              <a:gd name="connsiteY8" fmla="*/ 1590261 h 1590261"/>
              <a:gd name="connsiteX9" fmla="*/ 0 w 1590261"/>
              <a:gd name="connsiteY9" fmla="*/ 1590261 h 1590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90261" h="1590261">
                <a:moveTo>
                  <a:pt x="0" y="0"/>
                </a:moveTo>
                <a:lnTo>
                  <a:pt x="1098405" y="0"/>
                </a:lnTo>
                <a:lnTo>
                  <a:pt x="792777" y="305628"/>
                </a:lnTo>
                <a:lnTo>
                  <a:pt x="313578" y="305628"/>
                </a:lnTo>
                <a:lnTo>
                  <a:pt x="313578" y="1277859"/>
                </a:lnTo>
                <a:lnTo>
                  <a:pt x="1285809" y="1277859"/>
                </a:lnTo>
                <a:lnTo>
                  <a:pt x="1285809" y="755107"/>
                </a:lnTo>
                <a:lnTo>
                  <a:pt x="1590261" y="450655"/>
                </a:lnTo>
                <a:lnTo>
                  <a:pt x="1590261" y="1590261"/>
                </a:lnTo>
                <a:lnTo>
                  <a:pt x="0" y="15902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6BF4F53-39EC-8747-C424-70D1B02530D0}"/>
              </a:ext>
            </a:extLst>
          </p:cNvPr>
          <p:cNvGrpSpPr/>
          <p:nvPr/>
        </p:nvGrpSpPr>
        <p:grpSpPr>
          <a:xfrm>
            <a:off x="4072996" y="1441669"/>
            <a:ext cx="1697328" cy="769551"/>
            <a:chOff x="3386444" y="696853"/>
            <a:chExt cx="2097986" cy="951205"/>
          </a:xfrm>
        </p:grpSpPr>
        <p:sp>
          <p:nvSpPr>
            <p:cNvPr id="7" name="Google Shape;57;p13">
              <a:extLst>
                <a:ext uri="{FF2B5EF4-FFF2-40B4-BE49-F238E27FC236}">
                  <a16:creationId xmlns:a16="http://schemas.microsoft.com/office/drawing/2014/main" id="{31DD07F2-A836-9B3E-9E43-C993BDB77E0F}"/>
                </a:ext>
              </a:extLst>
            </p:cNvPr>
            <p:cNvSpPr/>
            <p:nvPr/>
          </p:nvSpPr>
          <p:spPr>
            <a:xfrm rot="8100000">
              <a:off x="3386444" y="1329436"/>
              <a:ext cx="2097986" cy="318622"/>
            </a:xfrm>
            <a:prstGeom prst="roundRect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58;p13">
              <a:extLst>
                <a:ext uri="{FF2B5EF4-FFF2-40B4-BE49-F238E27FC236}">
                  <a16:creationId xmlns:a16="http://schemas.microsoft.com/office/drawing/2014/main" id="{10DEC916-8FD9-FBFD-A19B-2BC20D8942A4}"/>
                </a:ext>
              </a:extLst>
            </p:cNvPr>
            <p:cNvSpPr/>
            <p:nvPr/>
          </p:nvSpPr>
          <p:spPr>
            <a:xfrm rot="5400000">
              <a:off x="4640100" y="967003"/>
              <a:ext cx="858900" cy="318600"/>
            </a:xfrm>
            <a:prstGeom prst="roundRect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59;p13">
              <a:extLst>
                <a:ext uri="{FF2B5EF4-FFF2-40B4-BE49-F238E27FC236}">
                  <a16:creationId xmlns:a16="http://schemas.microsoft.com/office/drawing/2014/main" id="{9429493E-3325-A4C3-F15A-04BEF6159791}"/>
                </a:ext>
              </a:extLst>
            </p:cNvPr>
            <p:cNvSpPr/>
            <p:nvPr/>
          </p:nvSpPr>
          <p:spPr>
            <a:xfrm>
              <a:off x="4369950" y="696853"/>
              <a:ext cx="858900" cy="318600"/>
            </a:xfrm>
            <a:prstGeom prst="roundRect">
              <a:avLst>
                <a:gd name="adj" fmla="val 5000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12877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6DD3730A-4E31-8717-C9FF-349B7B13613E}"/>
              </a:ext>
            </a:extLst>
          </p:cNvPr>
          <p:cNvSpPr/>
          <p:nvPr/>
        </p:nvSpPr>
        <p:spPr>
          <a:xfrm>
            <a:off x="3961211" y="2132688"/>
            <a:ext cx="962108" cy="962108"/>
          </a:xfrm>
          <a:custGeom>
            <a:avLst/>
            <a:gdLst>
              <a:gd name="connsiteX0" fmla="*/ 536713 w 962108"/>
              <a:gd name="connsiteY0" fmla="*/ 0 h 962108"/>
              <a:gd name="connsiteX1" fmla="*/ 905113 w 962108"/>
              <a:gd name="connsiteY1" fmla="*/ 0 h 962108"/>
              <a:gd name="connsiteX2" fmla="*/ 962108 w 962108"/>
              <a:gd name="connsiteY2" fmla="*/ 56995 h 962108"/>
              <a:gd name="connsiteX3" fmla="*/ 962108 w 962108"/>
              <a:gd name="connsiteY3" fmla="*/ 425395 h 962108"/>
              <a:gd name="connsiteX4" fmla="*/ 825197 w 962108"/>
              <a:gd name="connsiteY4" fmla="*/ 425395 h 962108"/>
              <a:gd name="connsiteX5" fmla="*/ 825197 w 962108"/>
              <a:gd name="connsiteY5" fmla="*/ 177685 h 962108"/>
              <a:gd name="connsiteX6" fmla="*/ 784423 w 962108"/>
              <a:gd name="connsiteY6" fmla="*/ 136911 h 962108"/>
              <a:gd name="connsiteX7" fmla="*/ 536713 w 962108"/>
              <a:gd name="connsiteY7" fmla="*/ 136911 h 962108"/>
              <a:gd name="connsiteX8" fmla="*/ 56995 w 962108"/>
              <a:gd name="connsiteY8" fmla="*/ 0 h 962108"/>
              <a:gd name="connsiteX9" fmla="*/ 425395 w 962108"/>
              <a:gd name="connsiteY9" fmla="*/ 0 h 962108"/>
              <a:gd name="connsiteX10" fmla="*/ 425395 w 962108"/>
              <a:gd name="connsiteY10" fmla="*/ 136911 h 962108"/>
              <a:gd name="connsiteX11" fmla="*/ 177685 w 962108"/>
              <a:gd name="connsiteY11" fmla="*/ 136911 h 962108"/>
              <a:gd name="connsiteX12" fmla="*/ 136911 w 962108"/>
              <a:gd name="connsiteY12" fmla="*/ 177685 h 962108"/>
              <a:gd name="connsiteX13" fmla="*/ 136911 w 962108"/>
              <a:gd name="connsiteY13" fmla="*/ 784423 h 962108"/>
              <a:gd name="connsiteX14" fmla="*/ 177685 w 962108"/>
              <a:gd name="connsiteY14" fmla="*/ 825197 h 962108"/>
              <a:gd name="connsiteX15" fmla="*/ 784423 w 962108"/>
              <a:gd name="connsiteY15" fmla="*/ 825197 h 962108"/>
              <a:gd name="connsiteX16" fmla="*/ 825197 w 962108"/>
              <a:gd name="connsiteY16" fmla="*/ 784423 h 962108"/>
              <a:gd name="connsiteX17" fmla="*/ 825197 w 962108"/>
              <a:gd name="connsiteY17" fmla="*/ 536713 h 962108"/>
              <a:gd name="connsiteX18" fmla="*/ 962108 w 962108"/>
              <a:gd name="connsiteY18" fmla="*/ 536713 h 962108"/>
              <a:gd name="connsiteX19" fmla="*/ 962108 w 962108"/>
              <a:gd name="connsiteY19" fmla="*/ 905113 h 962108"/>
              <a:gd name="connsiteX20" fmla="*/ 905113 w 962108"/>
              <a:gd name="connsiteY20" fmla="*/ 962108 h 962108"/>
              <a:gd name="connsiteX21" fmla="*/ 56995 w 962108"/>
              <a:gd name="connsiteY21" fmla="*/ 962108 h 962108"/>
              <a:gd name="connsiteX22" fmla="*/ 0 w 962108"/>
              <a:gd name="connsiteY22" fmla="*/ 905113 h 962108"/>
              <a:gd name="connsiteX23" fmla="*/ 0 w 962108"/>
              <a:gd name="connsiteY23" fmla="*/ 56995 h 962108"/>
              <a:gd name="connsiteX24" fmla="*/ 56995 w 962108"/>
              <a:gd name="connsiteY24" fmla="*/ 0 h 962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962108" h="962108">
                <a:moveTo>
                  <a:pt x="536713" y="0"/>
                </a:moveTo>
                <a:lnTo>
                  <a:pt x="905113" y="0"/>
                </a:lnTo>
                <a:cubicBezTo>
                  <a:pt x="936590" y="0"/>
                  <a:pt x="962108" y="25518"/>
                  <a:pt x="962108" y="56995"/>
                </a:cubicBezTo>
                <a:lnTo>
                  <a:pt x="962108" y="425395"/>
                </a:lnTo>
                <a:lnTo>
                  <a:pt x="825197" y="425395"/>
                </a:lnTo>
                <a:lnTo>
                  <a:pt x="825197" y="177685"/>
                </a:lnTo>
                <a:cubicBezTo>
                  <a:pt x="825197" y="155166"/>
                  <a:pt x="806942" y="136911"/>
                  <a:pt x="784423" y="136911"/>
                </a:cubicBezTo>
                <a:lnTo>
                  <a:pt x="536713" y="136911"/>
                </a:lnTo>
                <a:close/>
                <a:moveTo>
                  <a:pt x="56995" y="0"/>
                </a:moveTo>
                <a:lnTo>
                  <a:pt x="425395" y="0"/>
                </a:lnTo>
                <a:lnTo>
                  <a:pt x="425395" y="136911"/>
                </a:lnTo>
                <a:lnTo>
                  <a:pt x="177685" y="136911"/>
                </a:lnTo>
                <a:cubicBezTo>
                  <a:pt x="155166" y="136911"/>
                  <a:pt x="136911" y="155166"/>
                  <a:pt x="136911" y="177685"/>
                </a:cubicBezTo>
                <a:lnTo>
                  <a:pt x="136911" y="784423"/>
                </a:lnTo>
                <a:cubicBezTo>
                  <a:pt x="136911" y="806942"/>
                  <a:pt x="155166" y="825197"/>
                  <a:pt x="177685" y="825197"/>
                </a:cubicBezTo>
                <a:lnTo>
                  <a:pt x="784423" y="825197"/>
                </a:lnTo>
                <a:cubicBezTo>
                  <a:pt x="806942" y="825197"/>
                  <a:pt x="825197" y="806942"/>
                  <a:pt x="825197" y="784423"/>
                </a:cubicBezTo>
                <a:lnTo>
                  <a:pt x="825197" y="536713"/>
                </a:lnTo>
                <a:lnTo>
                  <a:pt x="962108" y="536713"/>
                </a:lnTo>
                <a:lnTo>
                  <a:pt x="962108" y="905113"/>
                </a:lnTo>
                <a:cubicBezTo>
                  <a:pt x="962108" y="936590"/>
                  <a:pt x="936590" y="962108"/>
                  <a:pt x="905113" y="962108"/>
                </a:cubicBezTo>
                <a:lnTo>
                  <a:pt x="56995" y="962108"/>
                </a:lnTo>
                <a:cubicBezTo>
                  <a:pt x="25518" y="962108"/>
                  <a:pt x="0" y="936590"/>
                  <a:pt x="0" y="905113"/>
                </a:cubicBezTo>
                <a:lnTo>
                  <a:pt x="0" y="56995"/>
                </a:lnTo>
                <a:cubicBezTo>
                  <a:pt x="0" y="25518"/>
                  <a:pt x="25518" y="0"/>
                  <a:pt x="56995" y="0"/>
                </a:cubicBezTo>
                <a:close/>
              </a:path>
            </a:pathLst>
          </a:custGeom>
          <a:solidFill>
            <a:srgbClr val="0978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771211-87A7-8239-9A3A-1D11C48BEEF7}"/>
              </a:ext>
            </a:extLst>
          </p:cNvPr>
          <p:cNvSpPr/>
          <p:nvPr/>
        </p:nvSpPr>
        <p:spPr>
          <a:xfrm rot="2700000">
            <a:off x="4488950" y="2070216"/>
            <a:ext cx="166098" cy="827583"/>
          </a:xfrm>
          <a:prstGeom prst="rect">
            <a:avLst/>
          </a:prstGeom>
          <a:solidFill>
            <a:srgbClr val="0878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061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58">
            <a:extLst>
              <a:ext uri="{FF2B5EF4-FFF2-40B4-BE49-F238E27FC236}">
                <a16:creationId xmlns:a16="http://schemas.microsoft.com/office/drawing/2014/main" id="{69379667-2C74-3143-BDDC-9853E45BA102}"/>
              </a:ext>
            </a:extLst>
          </p:cNvPr>
          <p:cNvSpPr/>
          <p:nvPr/>
        </p:nvSpPr>
        <p:spPr>
          <a:xfrm>
            <a:off x="4208750" y="2031058"/>
            <a:ext cx="981982" cy="981982"/>
          </a:xfrm>
          <a:custGeom>
            <a:avLst/>
            <a:gdLst>
              <a:gd name="connsiteX0" fmla="*/ 607745 w 981982"/>
              <a:gd name="connsiteY0" fmla="*/ 0 h 981982"/>
              <a:gd name="connsiteX1" fmla="*/ 889882 w 981982"/>
              <a:gd name="connsiteY1" fmla="*/ 0 h 981982"/>
              <a:gd name="connsiteX2" fmla="*/ 981982 w 981982"/>
              <a:gd name="connsiteY2" fmla="*/ 92100 h 981982"/>
              <a:gd name="connsiteX3" fmla="*/ 981982 w 981982"/>
              <a:gd name="connsiteY3" fmla="*/ 374237 h 981982"/>
              <a:gd name="connsiteX4" fmla="*/ 840763 w 981982"/>
              <a:gd name="connsiteY4" fmla="*/ 374237 h 981982"/>
              <a:gd name="connsiteX5" fmla="*/ 840763 w 981982"/>
              <a:gd name="connsiteY5" fmla="*/ 184177 h 981982"/>
              <a:gd name="connsiteX6" fmla="*/ 797804 w 981982"/>
              <a:gd name="connsiteY6" fmla="*/ 141218 h 981982"/>
              <a:gd name="connsiteX7" fmla="*/ 607745 w 981982"/>
              <a:gd name="connsiteY7" fmla="*/ 141218 h 981982"/>
              <a:gd name="connsiteX8" fmla="*/ 92100 w 981982"/>
              <a:gd name="connsiteY8" fmla="*/ 0 h 981982"/>
              <a:gd name="connsiteX9" fmla="*/ 374236 w 981982"/>
              <a:gd name="connsiteY9" fmla="*/ 0 h 981982"/>
              <a:gd name="connsiteX10" fmla="*/ 374236 w 981982"/>
              <a:gd name="connsiteY10" fmla="*/ 141218 h 981982"/>
              <a:gd name="connsiteX11" fmla="*/ 184177 w 981982"/>
              <a:gd name="connsiteY11" fmla="*/ 141218 h 981982"/>
              <a:gd name="connsiteX12" fmla="*/ 141218 w 981982"/>
              <a:gd name="connsiteY12" fmla="*/ 184177 h 981982"/>
              <a:gd name="connsiteX13" fmla="*/ 141218 w 981982"/>
              <a:gd name="connsiteY13" fmla="*/ 797804 h 981982"/>
              <a:gd name="connsiteX14" fmla="*/ 184177 w 981982"/>
              <a:gd name="connsiteY14" fmla="*/ 840763 h 981982"/>
              <a:gd name="connsiteX15" fmla="*/ 797804 w 981982"/>
              <a:gd name="connsiteY15" fmla="*/ 840763 h 981982"/>
              <a:gd name="connsiteX16" fmla="*/ 840763 w 981982"/>
              <a:gd name="connsiteY16" fmla="*/ 797804 h 981982"/>
              <a:gd name="connsiteX17" fmla="*/ 840763 w 981982"/>
              <a:gd name="connsiteY17" fmla="*/ 607746 h 981982"/>
              <a:gd name="connsiteX18" fmla="*/ 981982 w 981982"/>
              <a:gd name="connsiteY18" fmla="*/ 607746 h 981982"/>
              <a:gd name="connsiteX19" fmla="*/ 981982 w 981982"/>
              <a:gd name="connsiteY19" fmla="*/ 889882 h 981982"/>
              <a:gd name="connsiteX20" fmla="*/ 889882 w 981982"/>
              <a:gd name="connsiteY20" fmla="*/ 981982 h 981982"/>
              <a:gd name="connsiteX21" fmla="*/ 92100 w 981982"/>
              <a:gd name="connsiteY21" fmla="*/ 981982 h 981982"/>
              <a:gd name="connsiteX22" fmla="*/ 0 w 981982"/>
              <a:gd name="connsiteY22" fmla="*/ 889882 h 981982"/>
              <a:gd name="connsiteX23" fmla="*/ 0 w 981982"/>
              <a:gd name="connsiteY23" fmla="*/ 92100 h 981982"/>
              <a:gd name="connsiteX24" fmla="*/ 92100 w 981982"/>
              <a:gd name="connsiteY24" fmla="*/ 0 h 981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981982" h="981982">
                <a:moveTo>
                  <a:pt x="607745" y="0"/>
                </a:moveTo>
                <a:lnTo>
                  <a:pt x="889882" y="0"/>
                </a:lnTo>
                <a:cubicBezTo>
                  <a:pt x="940747" y="0"/>
                  <a:pt x="981982" y="41235"/>
                  <a:pt x="981982" y="92100"/>
                </a:cubicBezTo>
                <a:lnTo>
                  <a:pt x="981982" y="374237"/>
                </a:lnTo>
                <a:lnTo>
                  <a:pt x="840763" y="374237"/>
                </a:lnTo>
                <a:lnTo>
                  <a:pt x="840763" y="184177"/>
                </a:lnTo>
                <a:cubicBezTo>
                  <a:pt x="840763" y="160451"/>
                  <a:pt x="821530" y="141218"/>
                  <a:pt x="797804" y="141218"/>
                </a:cubicBezTo>
                <a:lnTo>
                  <a:pt x="607745" y="141218"/>
                </a:lnTo>
                <a:close/>
                <a:moveTo>
                  <a:pt x="92100" y="0"/>
                </a:moveTo>
                <a:lnTo>
                  <a:pt x="374236" y="0"/>
                </a:lnTo>
                <a:lnTo>
                  <a:pt x="374236" y="141218"/>
                </a:lnTo>
                <a:lnTo>
                  <a:pt x="184177" y="141218"/>
                </a:lnTo>
                <a:cubicBezTo>
                  <a:pt x="160451" y="141218"/>
                  <a:pt x="141218" y="160451"/>
                  <a:pt x="141218" y="184177"/>
                </a:cubicBezTo>
                <a:lnTo>
                  <a:pt x="141218" y="797804"/>
                </a:lnTo>
                <a:cubicBezTo>
                  <a:pt x="141218" y="821530"/>
                  <a:pt x="160451" y="840763"/>
                  <a:pt x="184177" y="840763"/>
                </a:cubicBezTo>
                <a:lnTo>
                  <a:pt x="797804" y="840763"/>
                </a:lnTo>
                <a:cubicBezTo>
                  <a:pt x="821530" y="840763"/>
                  <a:pt x="840763" y="821530"/>
                  <a:pt x="840763" y="797804"/>
                </a:cubicBezTo>
                <a:lnTo>
                  <a:pt x="840763" y="607746"/>
                </a:lnTo>
                <a:lnTo>
                  <a:pt x="981982" y="607746"/>
                </a:lnTo>
                <a:lnTo>
                  <a:pt x="981982" y="889882"/>
                </a:lnTo>
                <a:cubicBezTo>
                  <a:pt x="981982" y="940747"/>
                  <a:pt x="940747" y="981982"/>
                  <a:pt x="889882" y="981982"/>
                </a:cubicBezTo>
                <a:lnTo>
                  <a:pt x="92100" y="981982"/>
                </a:lnTo>
                <a:cubicBezTo>
                  <a:pt x="41235" y="981982"/>
                  <a:pt x="0" y="940747"/>
                  <a:pt x="0" y="889882"/>
                </a:cubicBezTo>
                <a:lnTo>
                  <a:pt x="0" y="92100"/>
                </a:lnTo>
                <a:cubicBezTo>
                  <a:pt x="0" y="41235"/>
                  <a:pt x="41235" y="0"/>
                  <a:pt x="92100" y="0"/>
                </a:cubicBezTo>
                <a:close/>
              </a:path>
            </a:pathLst>
          </a:custGeom>
          <a:solidFill>
            <a:srgbClr val="0061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4E7738E-F36D-E033-EBF6-26FAE4151F77}"/>
              </a:ext>
            </a:extLst>
          </p:cNvPr>
          <p:cNvSpPr/>
          <p:nvPr/>
        </p:nvSpPr>
        <p:spPr>
          <a:xfrm rot="2700000">
            <a:off x="4732511" y="1990349"/>
            <a:ext cx="166098" cy="827583"/>
          </a:xfrm>
          <a:prstGeom prst="rect">
            <a:avLst/>
          </a:prstGeom>
          <a:solidFill>
            <a:srgbClr val="0061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BC0B196-8CAC-BDE4-2023-1A95AA1170F9}"/>
              </a:ext>
            </a:extLst>
          </p:cNvPr>
          <p:cNvSpPr/>
          <p:nvPr/>
        </p:nvSpPr>
        <p:spPr>
          <a:xfrm>
            <a:off x="5049598" y="2031059"/>
            <a:ext cx="141134" cy="381764"/>
          </a:xfrm>
          <a:prstGeom prst="rect">
            <a:avLst/>
          </a:prstGeom>
          <a:solidFill>
            <a:srgbClr val="0061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18111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15</Words>
  <Application>Microsoft Macintosh PowerPoint</Application>
  <PresentationFormat>On-screen Show (16:9)</PresentationFormat>
  <Paragraphs>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Freese, Nowlan</cp:lastModifiedBy>
  <cp:revision>5</cp:revision>
  <dcterms:modified xsi:type="dcterms:W3CDTF">2024-04-25T20:09:47Z</dcterms:modified>
</cp:coreProperties>
</file>